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1A4A72-5511-44F9-93A9-7021E96D4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7C3C2C-C66B-4FAB-90CE-B89502410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28D9BE-606A-4623-9DDE-BD34D781C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4B6953-B933-4A40-87E1-AD705BBDD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B75393-8D13-40CA-8731-B9D877F2F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493789-0A06-46F4-83EA-F83033345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CC8D19-3843-4A0C-B79A-D2EFF9688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1CAE8B-2542-4B12-9845-BF79913C4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A99FD8-EA2A-462F-AA00-C172B7186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E56D1D-612D-44D9-90FB-2C972CFFD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B36106-22E9-45E4-B4EB-970E66303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103120114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系统性风险监测评估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系统性风险定义与背景
 风险监测评估框架介绍
 数据来源与处理方法
 风险指标构建与解释
 风险阈值与预警机制
 风险评估结果展示
 结果分析与解读
 结论与建议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系统性风险定义与背景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系统性风险监测评估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系统性风险定义与背景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1.系统性风险是指整个金融体系或市场由于内部关联性和外部冲击，导致整体崩溃或功能障碍的风险。</a:t>
            </a:r>
          </a:p>
          <a:p>
            <a:r>
              <a:t>2.与单一机构风险不同，系统性风险具有传染性和放大性，会对整个经济造成严重影响。</a:t>
            </a:r>
          </a:p>
          <a:p>
            <a:r>
              <a:t>3.系统性风险的主要来源包括金融机构的过度杠杆化、期限错配、流动性风险等。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系统性风险背景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1.全球金融危机后，系统性风险成为监管和政策关注的重要问题，各国纷纷加强对金融体系的监管和风险防范。</a:t>
            </a:r>
          </a:p>
          <a:p>
            <a:r>
              <a:t>2.随着金融市场的不断发展和复杂化，系统性风险也呈现出不断上升的趋势。</a:t>
            </a:r>
          </a:p>
          <a:p>
            <a:r>
              <a:t>3.金融科技和数字化的发展给系统性风险带来新的挑战和机遇，需要加强对新技术应用的风险评估和监管。</a:t>
            </a:r>
          </a:p>
          <a:p>
            <a:r>
              <a:t>以上内容仅供参考，具体内容可以根据实际需求进行调整和优化。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系统性风险定义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风险监测评估框架介绍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系统性风险监测评估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风险监测评估框架介绍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风险监测评估框架概述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1.风险监测评估框架是为了系统性地识别、度量和监控潜在的系统性风险而设计的。</a:t>
            </a:r>
          </a:p>
          <a:p>
            <a:r>
              <a:t>2.该框架通过对各种风险指标的实时监测和分析，为政策制定者和监管机构提供预警和决策支持。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风险监测评估框架的构成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1.风险监测评估框架包括风险识别、风险度量、风险监控和风险预警四个部分。</a:t>
            </a:r>
          </a:p>
          <a:p>
            <a:r>
              <a:t>2.风险识别是通过收集各种数据源和信息，分析和识别可能引发系统性风险的因素。</a:t>
            </a:r>
          </a:p>
          <a:p>
            <a:r>
              <a:t>3.风险度量是通过建立数学模型和统计方法，对识别出的风险因素进行量化和评估。</a:t>
            </a:r>
          </a:p>
          <a:p>
            <a:r>
              <a:t>4.风险监控是对度量出的风险进行实时监控，及时发现风险的变动和趋势。</a:t>
            </a:r>
          </a:p>
          <a:p>
            <a:r>
              <a:t>5.风险预警是根据风险监控的结果，对可能引发系统性风险的情况进行预警和提示。</a:t>
            </a:r>
          </a:p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风险监测评估框架介绍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风险监测评估框架的应用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1.风险监测评估框架可以应用于金融、能源、交通等多个领域，以帮助相关机构和部门更好地管理和防范系统性风险。</a:t>
            </a:r>
          </a:p>
          <a:p>
            <a:r>
              <a:t>2.通过该框架的应用，可以提高风险管理的效率和准确性，降低系统性风险对经济和社会的影响。</a:t>
            </a:r>
          </a:p>
          <a:p>
            <a:r>
              <a:t>以上是关于“风险监测评估框架介绍”的三个主题名称和，希望能够帮助到您。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数据来源与处理方法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系统性风险监测评估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数据来源与处理方法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数据来源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1.内部数据：企业内部运营、财务、市场等数据，可直接反映企业状况，但可能存在数据粉饰或信息不透明的问题。</a:t>
            </a:r>
          </a:p>
          <a:p>
            <a:r>
              <a:t>2.外部数据：包括宏观经济数据、行业数据、竞争对手的数据等，可提供更全面的系统性风险评估视角，但需要确保数据来源的可靠性和时效性。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数据处理技术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1.数据清洗：确保数据的质量和准确性，去除异常值和错误数据。</a:t>
            </a:r>
          </a:p>
          <a:p>
            <a:r>
              <a:t>2.数据挖掘：利用数据挖掘和机器学习技术识别风险模式和趋势，提高风险预测的准确性。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数据来源与处理方法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数据分析方法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1.定量分析：运用统计模型、回归分析等数学工具进行数值化评估，结果客观但需注意模型的适用性。</a:t>
            </a:r>
          </a:p>
          <a:p>
            <a:r>
              <a:t>2.定性分析：结合专家判断和经验进行主观评估，能够考虑非量化因素，但需要保证评估的公正性和客观性。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数据处理的安全性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1.数据加密：确保数据传输和存储的安全性，防止数据泄露和被攻击。</a:t>
            </a:r>
          </a:p>
          <a:p>
            <a:r>
              <a:t>2.数据备份：建立数据备份机制，确保在突发情况下数据的可恢复性。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数据来源与处理方法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数据趋势和前沿技术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1.大数据分析：利用大数据技术处理海量数据，提高风险评估的效率和准确性。</a:t>
            </a:r>
          </a:p>
          <a:p>
            <a:r>
              <a:t>2.人工智能应用：运用人工智能技术进行智能化风险评估和预警，提高风险管理的及时性和精准性。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数据共享与合作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1.数据共享：加强企业间、政府与企业之间的数据共享合作，提供更全面的风险评估视角。</a:t>
            </a:r>
          </a:p>
          <a:p>
            <a:r>
              <a:t>2.数据合作：开展跨国、跨行业的数据合作，共同应对系统性风险的挑战，促进全球经济的稳定和发展。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风险指标构建与解释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系统性风险监测评估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风险指标构建与解释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宏观经济风险指标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1.GDP增长率：反映经济整体增长情况，若增长率下降可能预示经济衰退风险。</a:t>
            </a:r>
          </a:p>
          <a:p>
            <a:r>
              <a:t>2.通胀率：衡量物价稳定情况，过高或过低的通胀率都可能引发系统性风险。</a:t>
            </a:r>
          </a:p>
          <a:p>
            <a:r>
              <a:t>3.利率水平：影响资金成本和投资决策，利率波动可能加大金融市场风险。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金融市场风险指标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1.股票市场波动性：反映股市稳定性，高波动性可能引发投资者恐慌和流动性风险。</a:t>
            </a:r>
          </a:p>
          <a:p>
            <a:r>
              <a:t>2.信贷扩张速度：过快信贷扩张可能导致资产泡沫和债务风险。</a:t>
            </a:r>
          </a:p>
          <a:p>
            <a:r>
              <a:t>3.外汇市场波动：影响跨境资本流动和金融稳定，汇率大幅波动可能引发金融危机。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风险指标构建与解释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房地产市场风险指标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1.房价收入比：衡量房价水平与居民收入关系的指标，过高可能预示泡沫风险。</a:t>
            </a:r>
          </a:p>
          <a:p>
            <a:r>
              <a:t>2.房屋空置率：反映市场供需关系，过高空置率可能表示市场过热和潜在风险。</a:t>
            </a:r>
          </a:p>
          <a:p>
            <a:r>
              <a:t>3.房地产开发投资增速：过快增长可能导致过度建设和资源浪费，进而引发市场风险。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流动性风险指标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1.银行间市场利率：反映金融机构间资金成本，若利率上升可能预示流动性紧张。</a:t>
            </a:r>
          </a:p>
          <a:p>
            <a:r>
              <a:t>2.存款准备金率：衡量银行体系流动性水平，过低存款准备金率可能加大流动性风险。</a:t>
            </a:r>
          </a:p>
          <a:p>
            <a:r>
              <a:t>3.短期债务比率：短期债务过高可能导致偿债压力加大，影响机构流动性。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风险指标构建与解释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传染风险指标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1.金融机构关联性：金融机构间业务关联程度越高，风险传染可能性越大。</a:t>
            </a:r>
          </a:p>
          <a:p>
            <a:r>
              <a:t>2.金融风险溢出效应：特定市场或机构风险对其他市场或机构的影响程度。</a:t>
            </a:r>
          </a:p>
          <a:p>
            <a:r>
              <a:t>3.风险传递渠道：分析风险在不同市场和机构间的传递途径，如信用、市场和操作风险等。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政策风险指标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1.政策变动频率：政策频繁变动可能导致市场不确定性增加，影响投资者信心。</a:t>
            </a:r>
          </a:p>
          <a:p>
            <a:r>
              <a:t>2.政策执行力度：政策执行不力可能导致政策效果不佳，无法有效防范和化解风险。</a:t>
            </a:r>
          </a:p>
          <a:p>
            <a:r>
              <a:t>3.政策协调性：各项政策之间的协调程度影响政策整体效果，不协调可能加大系统性风险。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https://d.book118.com/385103120114011043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系统性风险定义与背景</vt:lpstr>
      <vt:lpstr> 系统性风险定义与背景</vt:lpstr>
      <vt:lpstr> 风险监测评估框架介绍</vt:lpstr>
      <vt:lpstr> 风险监测评估框架介绍</vt:lpstr>
      <vt:lpstr> 风险监测评估框架介绍</vt:lpstr>
      <vt:lpstr> 数据来源与处理方法</vt:lpstr>
      <vt:lpstr> 数据来源与处理方法</vt:lpstr>
      <vt:lpstr> 数据来源与处理方法</vt:lpstr>
      <vt:lpstr> 数据来源与处理方法</vt:lpstr>
      <vt:lpstr> 风险指标构建与解释</vt:lpstr>
      <vt:lpstr> 风险指标构建与解释</vt:lpstr>
      <vt:lpstr> 风险指标构建与解释</vt:lpstr>
      <vt:lpstr> 风险指标构建与解释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2024-09-05T01:23:17.033</cp:lastPrinted>
  <dcterms:created xsi:type="dcterms:W3CDTF">2024-09-04T17:23:17Z</dcterms:created>
  <dcterms:modified xsi:type="dcterms:W3CDTF">2024-09-04T17:23:19Z</dcterms:modified>
</cp:coreProperties>
</file>