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334C7FA-9E8C-453C-A128-E30ED71F8CD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43FD0-4F76-493C-A7E4-D22D24A49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C0C16-6300-421F-AE84-A805CE263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8F61E-E2B7-4CD5-BEC8-90AB8D333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1B161-80CC-409F-A21A-F56776E83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56665F-926D-4F45-8376-8C1A88507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F50993-FB62-4AB9-B830-62CCA2CBA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27593E-064A-4BB3-816D-887207AB0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56075-B75B-4A3E-814F-60365F7AF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8E7B0-BD2D-47BB-9A54-4DA7083D4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18348-CADF-43FF-9DCC-F5D255F16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2C012-8DEC-447B-9D26-17AF4B731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AC79B4A-E195-4FE2-A64C-FF7B7335D1C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7DB7A3E-EE15-4EE2-8944-58E5C47D16D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11000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企业礼仪培训激发员工专业品牌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企业礼仪培训的实际应用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企业礼仪培训的效果监测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企业礼仪培训成效总结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理解企业礼仪培训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企业礼仪培训是指为员工提供专业礼仪培训，帮助他们塑造良好的形象和提升职业素养的过程。在竞争激烈的市场中，正确的企业礼仪可以帮助企业树立良好的形象，获得客户的信任和尊重，从而提升竞争力。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品牌形象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塑造专业品牌形象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增强企业竞争力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基础知识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礼仪常识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商务场合礼仪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系统学习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培训课程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实践演练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角色扮演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视听结合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视频教学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企业礼仪培训是企业提升员工的综合素质和专业形象的重要举措。通过培训，员工能够了解企业文化及礼仪规范，提高对外形象，增进职场交流，推动企业的发展。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企业礼仪培训的实施策略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确定培训目标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确保员工理解和认同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根据企业文化和发展需求确定培训目标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确保培训进度符合规划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制定明确的时间节点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以便能够量化培训成效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建立明确的目标指标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分配培训任务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明确每个员工的培训内容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确保全员参与并专注学习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确定培训形式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选择线上、线下或混合培训方式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根据实际情况做出最佳选择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建立考核机制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设定明确的培训评估标准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评估员工的学习成果和表现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制定培训计划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设立培训时间表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详细规划培训时间段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确保培训不会影响员工正常工作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资源调配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培训师资力量直接关系到培训效果的好坏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确保培训师资力量足够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确保培训过程中不会因为设备问题影响效果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提供必要的培训设备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利用现代科技，提升培训效果和参与感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搭建学习平台和互动环境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评估是培训成功的关键环节。只有通过持续的评估和反馈，才能及时发现问题并加以改进。定期检查培训效果，听取员工反馈意见，不断优化培训计划，才能使培训取得预期效果。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企业礼仪培训是提升员工专业品牌的重要途径。通过培训，员工能够提高职场礼仪意识，塑造良好的职业形象，从而为企业树立良好的品牌形象，提升竞争力。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成功企业案例分享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通过礼仪培训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获得客户认可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公司通过礼仪培训取得成功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通过对员工进行礼仪培训，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公司提升了整体形象，增加了客户的认可度。员工形象的改善也直接促进了业绩的提升。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失败企业案例反思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忽视员工形象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未进行礼仪培训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客户投诉增加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员工形象不佳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形象受损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https://d.book118.com/385110001014011130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企业礼仪培训激发员工专业品牌</vt:lpstr>
      <vt:lpstr>目录</vt:lpstr>
      <vt:lpstr>第1章 企业礼仪培训的重要性</vt:lpstr>
      <vt:lpstr> </vt:lpstr>
      <vt:lpstr>培训目的</vt:lpstr>
      <vt:lpstr>培训内容</vt:lpstr>
      <vt:lpstr>培训方法</vt:lpstr>
      <vt:lpstr>企业礼仪培训的重要性</vt:lpstr>
      <vt:lpstr>第二章 企业礼仪培训的实施策略</vt:lpstr>
      <vt:lpstr>确定培训目标</vt:lpstr>
      <vt:lpstr>制定培训计划</vt:lpstr>
      <vt:lpstr>资源调配</vt:lpstr>
      <vt:lpstr>培训效果评估</vt:lpstr>
      <vt:lpstr> </vt:lpstr>
      <vt:lpstr>第3章 企业礼仪培训案例分析</vt:lpstr>
      <vt:lpstr>成功企业案例分享</vt:lpstr>
      <vt:lpstr> </vt:lpstr>
      <vt:lpstr>失败企业案例反思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2024-09-29T15:04:28.906</cp:lastPrinted>
  <dcterms:created xsi:type="dcterms:W3CDTF">2024-09-29T07:04:28Z</dcterms:created>
  <dcterms:modified xsi:type="dcterms:W3CDTF">2024-09-29T07:04:31Z</dcterms:modified>
</cp:coreProperties>
</file>