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6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B07EC76-6A82-414C-A608-92FCC870676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0848D-2CBF-493D-B5AF-12BFBF6B0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46B3D0-B4CF-4D6C-A26B-85EF0B0A2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84416-9812-4690-BC07-4EEA60D68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7C68AC-EEDB-4A30-A402-DB7AF3C54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AA5787-1E18-48D2-9A39-8785E3F34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00DA42-A68E-4911-877D-31ECC1B35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65DB8B-BD0C-4CBB-9AFE-93BB0C469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DE860E-D4E1-480A-B67C-5B9D9C983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1ADDBA-6A43-403D-88DD-6EB9BC796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0AB3B-02B2-475E-AB63-DFC6DFBB2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27D08D-2B9A-4298-9B70-0C4701212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E11F5A6-4B54-4845-A83A-B078A74242B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3BB10CA-5ECB-4339-9659-7CB21FAC5CD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111043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人工智能技术在教学培训中的实践探索与展望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矩形: 圆角 42"/>
          <p:cNvSpPr/>
          <p:nvPr/>
        </p:nvSpPr>
        <p:spPr>
          <a:xfrm>
            <a:off x="799200" y="132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6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10609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7" name="content"/>
          <p:cNvSpPr/>
          <p:nvPr/>
        </p:nvSpPr>
        <p:spPr>
          <a:xfrm>
            <a:off x="798840" y="21697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人工智能技术在教学培训中的实践探索与展望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人工智能辅助教学设计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未来教育发展趋势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人工智能教育的挑战与机遇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79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8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人工智能技术在教学培训中的实践探索与展望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人工智能技术在教学培训中的意义和作用不断凸显，本章将深入探讨其在教学领域中的实践探索与展望。通过本次</a:t>
            </a: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PPT</a:t>
            </a: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，我们将介绍人工智能技术的基本概念、在教学中的角色，以及应用案例，为教育培训行业的未来发展提供新的思路和可能性。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深度学习、机器学习等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基本概念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智能辅助教学、个性化学习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应用情况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从图灵测试到</a:t>
            </a: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AlphaGo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发展历程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人工智能技术在教学中的角色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8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教学辅助、智能评估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角色分析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个性化教学、智能推荐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功能探讨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人工智能技术在培训中的应用案例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通过实际案例展示，人工智能技术在培训领域中展现出巨大潜力。从智能教具到虚拟实验室，这些创新应用不仅提升了培训效果，同时也带来了行业转型的契机。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功能探讨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智能评估学生学习情况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推荐个性化学习路径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技术支持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自然语言处理技术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机器学习算法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教学改革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引领教学革新思路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拓展传统教学边界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人工智能技术在教学中的角色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角色分析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提供智能辅助教学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实现个性化教育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人工智能技术在培训中的应用案例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AI</a:t>
            </a: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智能辅助培训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案例展示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提升学习效率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效果分析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 </a:t>
            </a: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vs.</a:t>
            </a: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隐私保护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优势挑战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35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3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7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人工智能辅助教学设计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教学设计理论概述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总结出传统教学设计理论的核心特点和应用范围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传统教学设计理论特点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介绍通过人工智能技术创新的教学设计方法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创新教学方法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探讨人工智能技术如何辅助教学设计并突破传统限制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人工智能技术优势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个性化学习路径设计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分析人工智能技术如何实现智能推荐学习路径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智能推荐系统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探讨个性化学习对学习效果的积极影响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讨论基于数据的个性化学习路径决策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数据驱动决策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学习效率优化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探讨实时调整对学习效率的积极作用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讨论智能化学习路径调整的优势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讨论针对个体学习情况的详细调整建议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分析个性化调整对学习成果的提升效果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实时反馈与调整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实时反馈技术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分析人工智能技术如何实现即时反馈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探讨实时反馈对学习情况诊断的重要性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虚拟实验与互动体验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虚拟实验技术通过人工智能实现了与传统实验不同的互动体验，为学生提供更加丰富多样的学习方式。通过数字化虚拟环境，学生可以安全地进行实验操作，并且能够随时随地进行互动学习，增强了学习效果。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实践教学意义与作用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分析虚拟实验技术对实践教学的意义和应用场景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虚拟实验价值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探讨互动体验对学生学习动力和兴趣的影响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互动体验效果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展望人工智能技术在虚拟实验领域的应用前景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未来发展趋势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88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8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0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未来教育发展趋势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https://d.book118.com/385111043013011130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17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人工智能技术在教学培训中的实践探索与展望</vt:lpstr>
      <vt:lpstr>目录</vt:lpstr>
      <vt:lpstr>第一章 人工智能技术在教学培训中的实践探索与展望</vt:lpstr>
      <vt:lpstr>简介</vt:lpstr>
      <vt:lpstr>人工智能技术概述</vt:lpstr>
      <vt:lpstr>人工智能技术在教学中的角色</vt:lpstr>
      <vt:lpstr> </vt:lpstr>
      <vt:lpstr>人工智能技术在教学中的角色</vt:lpstr>
      <vt:lpstr>人工智能技术在培训中的应用案例</vt:lpstr>
      <vt:lpstr>第2章 人工智能辅助教学设计</vt:lpstr>
      <vt:lpstr>教学设计理论概述</vt:lpstr>
      <vt:lpstr>个性化学习路径设计</vt:lpstr>
      <vt:lpstr>实时反馈与调整</vt:lpstr>
      <vt:lpstr> </vt:lpstr>
      <vt:lpstr>实践教学意义与作用</vt:lpstr>
      <vt:lpstr>第3章 未来教育发展趋势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2024-09-29T14:08:03.652</cp:lastPrinted>
  <dcterms:created xsi:type="dcterms:W3CDTF">2024-09-29T06:08:03Z</dcterms:created>
  <dcterms:modified xsi:type="dcterms:W3CDTF">2024-09-29T06:08:05Z</dcterms:modified>
</cp:coreProperties>
</file>