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B5492-C1E5-4530-B0F2-C46614BA6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91D79-CE80-48A3-8315-D5A038E12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17A30-DA54-4C05-B8B6-2C6548099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B4319C-EC7D-47D4-AFC5-6E6C42240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B1BCF6-6031-4B81-AACC-D02A6E68D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4CB06F-1603-4D0D-8FAD-3FFF6AB4D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B10BAB-7F86-41EB-B16A-EF0E17BDC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A567FA-1FE4-4DF5-870D-B1A4CB6C3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BE01D0-0488-4168-974E-D57BBBDF7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A7086-B6F2-4371-8645-8F9047556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02471F-9A9A-405B-A0C1-C84833A2C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11123134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生产计划控制需求预测与生产计划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生产进度控制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准确预测需求并制定相应的生产计划，可以确保按时交付产品，提升客户满意度。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随着市场竞争的加剧，企业需要更加精准地预测需求并制定相应的生产计划，以应对市场变化。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通过优化生产计划，企业可以更加高效地利用资源，提高生产效率，降低成本。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33" r="90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055" b="605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需求预测方法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生产计划执行与控制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介绍常用的需求预测方法，如时间序列分析、回归分析、机器学习等。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说明如何执行生产计划并进行实时监控和调整，以确保生产计划的顺利执行。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阐述如何根据需求预测结果制定生产计划，包括生产能力的规划、生产排程的制定等。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提供一些成功实施需求预测和生产计划控制的案例，以供参考和借鉴。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宏观经济环境分析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研究国内外经济形势、政策变化等因素对市场需求的影响。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行业趋势分析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了解所在行业的发展动态、市场竞争格局以及消费者需求变化。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目标市场分析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针对目标市场进行细分，研究不同客户群体的需求特点、购买行为等。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收集过去一段时间内的销售数据，包括销售量、销售额、客户反馈等信息，并进行整理和分析。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销售趋势分析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417" r="21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问题诊断与改进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通过分析历史销售数据，了解产品销售的季节性、周期性等特点，以及市场需求的波动情况。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针对历史销售数据中存在的问题，如滞销、脱销等，进行原因分析，并提出改进措施。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历史销售数据回顾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545" r="2154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定量预测方法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运用统计学、计量经济学等方法，建立数学模型进行预测，如时间序列分析、回归分析等。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定性预测方法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采用专家调查、德尔菲法等方法，利用专家经验和知识对市场需求进行预测。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组合预测方法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综合运用定量和定性预测方法，提高预测的准确性和可靠性。同时，根据实际需求选择合适的预测方法，如长期预测可采用时间序列分析，短期预测可采用回归分析等。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预测方法选择与应用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根据设备性能、数量及运行时间，计算各生产线的最大产能。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设备产能评估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分析员工技能水平，确定各岗位人员配置及生产效率。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人员技能评估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通过改进工艺流程、提高自动化程度等方式，提升整体产能。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生产能力评估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根据产品结构和生产需求，建立详细的物料清单。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物料清单建立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实时跟踪原材料、半成品和成品库存情况，确保生产所需物料的及时供应。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库存状况分析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结合物料需求和库存状况，制定合理的采购计划，包括采购品种、数量、时间等。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采购计划制定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物料需求计划编制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人员招聘与培训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针对岗位需求，制定招聘计划，并对新员工进行必要的岗前培训。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绩效考核与激励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建立科学的绩效考核体系，通过合理的奖惩制度激励员工积极投入生产。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岗位需求分析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根据生产计划和工艺流程，分析各岗位人员需求。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948" r="1694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人力资源配置方案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生产进度控制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建立数据收集机制，定期收集生产现场数据，并进行整理和分析，以支持进度监控。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监控报表设计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设计直观、易懂的监控报表，展示生产进度关键指标的实际值与计划值的对比情况。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关键绩效指标（KPIs）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确定生产进度控制的关键绩效指标，如生产周期、在制品数量、设备利用率等。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进度监控指标体系建立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https://d.book118.com/385111231342011110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2024-09-16T12:16:10.165</cp:lastPrinted>
  <dcterms:created xsi:type="dcterms:W3CDTF">2024-09-16T04:16:10Z</dcterms:created>
  <dcterms:modified xsi:type="dcterms:W3CDTF">2024-09-16T04:16:12Z</dcterms:modified>
</cp:coreProperties>
</file>