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63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88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620209-DBBB-4DF2-A69D-2CDF1C62F9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CAD631-8215-409E-A609-CF917E5AB7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D53DCF-E0BD-4EF1-B599-316BB3373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3C70FC-A03E-47C9-A399-BFCF5B49E2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A2B239-9FA7-4AC8-B41F-75AD2A9E6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97A546-C633-411A-BDC5-D494841E5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BF4300-C160-40A4-8C58-578B4B735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F8D2AA-504F-4383-BEF5-934A68BB8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F1ABF3-C31F-4D6B-AEEC-430C285B4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DD4B3B-2037-44AD-A89D-AD122246CA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881D88-A9FD-46D7-B522-60ED64530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0626" r:id="rId2"/>
    <p:sldLayoutId id="2147490627" r:id="rId3"/>
    <p:sldLayoutId id="2147490628" r:id="rId4"/>
    <p:sldLayoutId id="2147490629" r:id="rId5"/>
    <p:sldLayoutId id="2147490630" r:id="rId6"/>
    <p:sldLayoutId id="2147490631" r:id="rId7"/>
    <p:sldLayoutId id="2147490632" r:id="rId8"/>
    <p:sldLayoutId id="2147490633" r:id="rId9"/>
    <p:sldLayoutId id="2147490634" r:id="rId10"/>
    <p:sldLayoutId id="2147490635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7.xml" /><Relationship Id="rId11" Type="http://schemas.openxmlformats.org/officeDocument/2006/relationships/tags" Target="../tags/tag78.xml" /><Relationship Id="rId12" Type="http://schemas.openxmlformats.org/officeDocument/2006/relationships/tags" Target="../tags/tag79.xml" /><Relationship Id="rId13" Type="http://schemas.openxmlformats.org/officeDocument/2006/relationships/tags" Target="../tags/tag80.xml" /><Relationship Id="rId14" Type="http://schemas.openxmlformats.org/officeDocument/2006/relationships/tags" Target="../tags/tag81.xml" /><Relationship Id="rId15" Type="http://schemas.openxmlformats.org/officeDocument/2006/relationships/tags" Target="../tags/tag82.xml" /><Relationship Id="rId16" Type="http://schemas.openxmlformats.org/officeDocument/2006/relationships/tags" Target="../tags/tag83.xml" /><Relationship Id="rId17" Type="http://schemas.openxmlformats.org/officeDocument/2006/relationships/tags" Target="../tags/tag84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tags" Target="../tags/tag7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tags" Target="../tags/tag130.xml" /><Relationship Id="rId14" Type="http://schemas.openxmlformats.org/officeDocument/2006/relationships/tags" Target="../tags/tag131.xml" /><Relationship Id="rId15" Type="http://schemas.openxmlformats.org/officeDocument/2006/relationships/tags" Target="../tags/tag132.xml" /><Relationship Id="rId16" Type="http://schemas.openxmlformats.org/officeDocument/2006/relationships/tags" Target="../tags/tag133.xml" /><Relationship Id="rId17" Type="http://schemas.openxmlformats.org/officeDocument/2006/relationships/tags" Target="../tags/tag134.xml" /><Relationship Id="rId18" Type="http://schemas.openxmlformats.org/officeDocument/2006/relationships/tags" Target="../tags/tag135.xml" /><Relationship Id="rId19" Type="http://schemas.openxmlformats.org/officeDocument/2006/relationships/tags" Target="../tags/tag136.xml" /><Relationship Id="rId2" Type="http://schemas.openxmlformats.org/officeDocument/2006/relationships/tags" Target="../tags/tag119.xml" /><Relationship Id="rId20" Type="http://schemas.openxmlformats.org/officeDocument/2006/relationships/tags" Target="../tags/tag137.xml" /><Relationship Id="rId21" Type="http://schemas.openxmlformats.org/officeDocument/2006/relationships/tags" Target="../tags/tag138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tags" Target="../tags/tag158.xml" /><Relationship Id="rId18" Type="http://schemas.openxmlformats.org/officeDocument/2006/relationships/tags" Target="../tags/tag159.xml" /><Relationship Id="rId19" Type="http://schemas.openxmlformats.org/officeDocument/2006/relationships/tags" Target="../tags/tag160.xml" /><Relationship Id="rId2" Type="http://schemas.openxmlformats.org/officeDocument/2006/relationships/tags" Target="../tags/tag143.xml" /><Relationship Id="rId20" Type="http://schemas.openxmlformats.org/officeDocument/2006/relationships/tags" Target="../tags/tag161.xml" /><Relationship Id="rId21" Type="http://schemas.openxmlformats.org/officeDocument/2006/relationships/tags" Target="../tags/tag162.xml" /><Relationship Id="rId22" Type="http://schemas.openxmlformats.org/officeDocument/2006/relationships/tags" Target="../tags/tag163.xml" /><Relationship Id="rId23" Type="http://schemas.openxmlformats.org/officeDocument/2006/relationships/tags" Target="../tags/tag164.xml" /><Relationship Id="rId24" Type="http://schemas.openxmlformats.org/officeDocument/2006/relationships/tags" Target="../tags/tag165.xml" /><Relationship Id="rId25" Type="http://schemas.openxmlformats.org/officeDocument/2006/relationships/tags" Target="../tags/tag166.xml" /><Relationship Id="rId26" Type="http://schemas.openxmlformats.org/officeDocument/2006/relationships/tags" Target="../tags/tag167.xml" /><Relationship Id="rId27" Type="http://schemas.openxmlformats.org/officeDocument/2006/relationships/tags" Target="../tags/tag168.xml" /><Relationship Id="rId28" Type="http://schemas.openxmlformats.org/officeDocument/2006/relationships/tags" Target="../tags/tag169.xml" /><Relationship Id="rId29" Type="http://schemas.openxmlformats.org/officeDocument/2006/relationships/tags" Target="../tags/tag170.xml" /><Relationship Id="rId3" Type="http://schemas.openxmlformats.org/officeDocument/2006/relationships/tags" Target="../tags/tag144.xml" /><Relationship Id="rId30" Type="http://schemas.openxmlformats.org/officeDocument/2006/relationships/tags" Target="../tags/tag171.xml" /><Relationship Id="rId31" Type="http://schemas.openxmlformats.org/officeDocument/2006/relationships/tags" Target="../tags/tag172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4.xml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tags" Target="../tags/tag187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tags" Target="../tags/tag18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111320220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无犯罪记录证明服务指南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3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4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5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无犯罪记录证明申请材料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6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7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无犯罪记录证明申请注意事项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无犯罪记录证明申请常见问题解答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/>
          <p:nvPr>
            <p:custDataLst>
              <p:tags r:id="rId10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1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2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无犯罪记录证明的用途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无犯罪记录证明的申请流程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5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/>
          <p:nvPr>
            <p:custDataLst>
              <p:tags r:id="rId16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无犯罪记录证明的用途</a:t>
            </a:r>
            <a:endParaRPr lang="zh-CN" altLang="en-US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申请出国签证</a:t>
            </a:r>
            <a:endParaRPr lang="zh-CN" altLang="en-US"/>
          </a:p>
        </p:txBody>
      </p:sp>
      <p:sp>
        <p:nvSpPr>
          <p:cNvPr id="104886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6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7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出国留学：申请留学签证时，需要提供无犯罪记录证明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87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7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7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出国工作：申请工作签证时，需要提供无犯罪记录证明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87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出国旅游：部分国家在办理旅游签证时，需要提供无犯罪记录证明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88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88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移民：在办理移民签证时，需要提供无犯罪记录证明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办理移民手续</a:t>
            </a:r>
            <a:endParaRPr lang="zh-CN" altLang="en-US"/>
          </a:p>
        </p:txBody>
      </p:sp>
      <p:sp>
        <p:nvSpPr>
          <p:cNvPr id="1048924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8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2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6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申请签证：用于申请移民签证，证明申请人符合移民条件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42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申请永久居留权：用于申请永久居留权，证明申请人符合永久居留条件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44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证明个人身份：用于证明申请人的身份和背景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46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证明无犯罪记录：用于证明申请人在居住地没有犯罪记录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申请公务员考试</a:t>
            </a:r>
            <a:endParaRPr lang="zh-CN" altLang="en-US"/>
          </a:p>
        </p:txBody>
      </p:sp>
      <p:sp>
        <p:nvSpPr>
          <p:cNvPr id="104898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证明个人无犯罪记录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确保公务员队伍的纯洁性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提高公务员队伍的素质和能力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维护社会稳定和公共安全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其他用途</a:t>
            </a:r>
            <a:endParaRPr lang="zh-CN" altLang="en-US"/>
          </a:p>
        </p:txBody>
      </p:sp>
      <p:sp>
        <p:nvSpPr>
          <p:cNvPr id="104902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1667"/>
          </a:bodyPr>
          <a:lstStyle/>
          <a:p>
            <a:r>
              <a:rPr lang="zh-CN" altLang="en-US"/>
              <a:t>申请出国签证</a:t>
            </a:r>
            <a:endParaRPr lang="zh-CN" altLang="en-US"/>
          </a:p>
          <a:p>
            <a:r>
              <a:rPr lang="zh-CN" altLang="en-US"/>
              <a:t>申请工作签证</a:t>
            </a:r>
            <a:endParaRPr lang="zh-CN" altLang="en-US"/>
          </a:p>
          <a:p>
            <a:r>
              <a:rPr lang="zh-CN" altLang="en-US"/>
              <a:t>申请移民</a:t>
            </a:r>
            <a:endParaRPr lang="zh-CN" altLang="en-US"/>
          </a:p>
          <a:p>
            <a:r>
              <a:rPr lang="zh-CN" altLang="en-US"/>
              <a:t>申请留学</a:t>
            </a:r>
            <a:endParaRPr lang="zh-CN" altLang="en-US"/>
          </a:p>
          <a:p>
            <a:r>
              <a:rPr lang="zh-CN" altLang="en-US"/>
              <a:t>申请保险</a:t>
            </a:r>
            <a:endParaRPr lang="zh-CN" altLang="en-US"/>
          </a:p>
          <a:p>
            <a:r>
              <a:rPr lang="zh-CN" altLang="en-US"/>
              <a:t>申请银行贷款</a:t>
            </a:r>
            <a:endParaRPr lang="zh-CN" altLang="en-US"/>
          </a:p>
          <a:p>
            <a:r>
              <a:rPr lang="zh-CN" altLang="en-US"/>
              <a:t>申请政府补贴</a:t>
            </a:r>
            <a:endParaRPr lang="zh-CN" altLang="en-US"/>
          </a:p>
          <a:p>
            <a:r>
              <a:rPr lang="zh-CN" altLang="en-US"/>
              <a:t>申请公租房</a:t>
            </a:r>
            <a:endParaRPr lang="zh-CN" altLang="en-US"/>
          </a:p>
          <a:p>
            <a:r>
              <a:rPr lang="zh-CN" altLang="en-US"/>
              <a:t>申请企业资质</a:t>
            </a:r>
            <a:endParaRPr lang="zh-CN" altLang="en-US"/>
          </a:p>
          <a:p>
            <a:r>
              <a:rPr lang="zh-CN" altLang="en-US"/>
              <a:t>申请职业资格认证</a:t>
            </a:r>
            <a:endParaRPr lang="zh-CN" altLang="en-US"/>
          </a:p>
          <a:p>
            <a:r>
              <a:rPr lang="zh-CN" altLang="en-US"/>
              <a:t>申请律师执业资格</a:t>
            </a:r>
            <a:endParaRPr lang="zh-CN" altLang="en-US"/>
          </a:p>
          <a:p>
            <a:r>
              <a:rPr lang="zh-CN" altLang="en-US"/>
              <a:t>申请教师资格认证</a:t>
            </a:r>
            <a:endParaRPr lang="zh-CN" altLang="en-US"/>
          </a:p>
          <a:p>
            <a:r>
              <a:rPr lang="zh-CN" altLang="en-US"/>
              <a:t>申请医师资格认证</a:t>
            </a:r>
            <a:endParaRPr lang="zh-CN" altLang="en-US"/>
          </a:p>
          <a:p>
            <a:r>
              <a:rPr lang="zh-CN" altLang="en-US"/>
              <a:t>申请护士资格认证</a:t>
            </a:r>
            <a:endParaRPr lang="zh-CN" altLang="en-US"/>
          </a:p>
          <a:p>
            <a:r>
              <a:rPr lang="zh-CN" altLang="en-US"/>
              <a:t>申请其他职业资格认证</a:t>
            </a:r>
            <a:endParaRPr lang="zh-CN" altLang="en-US"/>
          </a:p>
          <a:p>
            <a:r>
              <a:rPr lang="zh-CN" altLang="en-US"/>
              <a:t>申请其他政府服务</a:t>
            </a:r>
            <a:endParaRPr lang="zh-CN" altLang="en-US"/>
          </a:p>
          <a:p>
            <a:r>
              <a:rPr lang="zh-CN" altLang="en-US"/>
              <a:t>申请其他社会服务</a:t>
            </a:r>
            <a:endParaRPr lang="zh-CN" altLang="en-US"/>
          </a:p>
          <a:p>
            <a:r>
              <a:rPr lang="zh-CN" altLang="en-US"/>
              <a:t>申请其他商业服务</a:t>
            </a:r>
            <a:endParaRPr lang="zh-CN" altLang="en-US"/>
          </a:p>
          <a:p>
            <a:r>
              <a:rPr lang="zh-CN" altLang="en-US"/>
              <a:t>申请其他个人服务</a:t>
            </a:r>
            <a:endParaRPr lang="zh-CN" altLang="en-US"/>
          </a:p>
          <a:p>
            <a:r>
              <a:rPr lang="zh-CN" altLang="en-US"/>
              <a:t>申请其他组织服务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lstStyle/>
          <a:p>
            <a:r>
              <a:rPr lang="zh-CN" altLang="en-US"/>
              <a:t>无犯罪记录证明的申请流程</a:t>
            </a:r>
            <a:endParaRPr lang="zh-CN" altLang="en-US"/>
          </a:p>
        </p:txBody>
      </p:sp>
      <p:sp>
        <p:nvSpPr>
          <p:cNvPr id="10490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准备相关材料</a:t>
            </a:r>
            <a:endParaRPr lang="zh-CN" altLang="en-US"/>
          </a:p>
        </p:txBody>
      </p:sp>
      <p:sp>
        <p:nvSpPr>
          <p:cNvPr id="1049096" name="对角圆角矩形 15"/>
          <p:cNvSpPr/>
          <p:nvPr>
            <p:custDataLst>
              <p:tags r:id="rId2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对角圆角矩形 16"/>
          <p:cNvSpPr/>
          <p:nvPr>
            <p:custDataLst>
              <p:tags r:id="rId3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直角三角形 17"/>
          <p:cNvSpPr/>
          <p:nvPr>
            <p:custDataLst>
              <p:tags r:id="rId4"/>
            </p:custDataLst>
          </p:nvPr>
        </p:nvSpPr>
        <p:spPr>
          <a:xfrm>
            <a:off x="1883567" y="3353479"/>
            <a:ext cx="77021" cy="12836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文本框 27"/>
          <p:cNvSpPr txBox="1"/>
          <p:nvPr>
            <p:custDataLst>
              <p:tags r:id="rId5"/>
            </p:custDataLst>
          </p:nvPr>
        </p:nvSpPr>
        <p:spPr>
          <a:xfrm>
            <a:off x="1916943" y="3491476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近期免冠彩色照片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2"/>
          <p:cNvSpPr/>
          <p:nvPr>
            <p:custDataLst>
              <p:tags r:id="rId6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对角圆角矩形 53"/>
          <p:cNvSpPr/>
          <p:nvPr>
            <p:custDataLst>
              <p:tags r:id="rId7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直角三角形 54"/>
          <p:cNvSpPr/>
          <p:nvPr>
            <p:custDataLst>
              <p:tags r:id="rId8"/>
            </p:custDataLst>
          </p:nvPr>
        </p:nvSpPr>
        <p:spPr>
          <a:xfrm>
            <a:off x="1883567" y="1365042"/>
            <a:ext cx="77021" cy="12836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文本框 56"/>
          <p:cNvSpPr txBox="1"/>
          <p:nvPr>
            <p:custDataLst>
              <p:tags r:id="rId9"/>
            </p:custDataLst>
          </p:nvPr>
        </p:nvSpPr>
        <p:spPr>
          <a:xfrm>
            <a:off x="1916943" y="1496620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身份证原件及复印件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5"/>
          <p:cNvSpPr/>
          <p:nvPr>
            <p:custDataLst>
              <p:tags r:id="rId10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对角圆角矩形 6"/>
          <p:cNvSpPr/>
          <p:nvPr>
            <p:custDataLst>
              <p:tags r:id="rId11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直角三角形 7"/>
          <p:cNvSpPr/>
          <p:nvPr>
            <p:custDataLst>
              <p:tags r:id="rId12"/>
            </p:custDataLst>
          </p:nvPr>
        </p:nvSpPr>
        <p:spPr>
          <a:xfrm>
            <a:off x="1883567" y="2359261"/>
            <a:ext cx="77021" cy="12836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3"/>
            </p:custDataLst>
          </p:nvPr>
        </p:nvSpPr>
        <p:spPr>
          <a:xfrm>
            <a:off x="1916943" y="2497257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户口本原件及复印件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9"/>
          <p:cNvSpPr/>
          <p:nvPr>
            <p:custDataLst>
              <p:tags r:id="rId14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2" name="对角圆角矩形 10"/>
          <p:cNvSpPr/>
          <p:nvPr>
            <p:custDataLst>
              <p:tags r:id="rId15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直角三角形 11"/>
          <p:cNvSpPr/>
          <p:nvPr>
            <p:custDataLst>
              <p:tags r:id="rId16"/>
            </p:custDataLst>
          </p:nvPr>
        </p:nvSpPr>
        <p:spPr>
          <a:xfrm>
            <a:off x="1883567" y="4347698"/>
            <a:ext cx="77021" cy="12836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文本框 12"/>
          <p:cNvSpPr txBox="1"/>
          <p:nvPr>
            <p:custDataLst>
              <p:tags r:id="rId17"/>
            </p:custDataLst>
          </p:nvPr>
        </p:nvSpPr>
        <p:spPr>
          <a:xfrm>
            <a:off x="1916943" y="4485695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申请表（可在公安机关领取或网上下载）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14"/>
          <p:cNvSpPr/>
          <p:nvPr>
            <p:custDataLst>
              <p:tags r:id="rId18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0" name="对角圆角矩形 18"/>
          <p:cNvSpPr/>
          <p:nvPr>
            <p:custDataLst>
              <p:tags r:id="rId19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2" name="直角三角形 19"/>
          <p:cNvSpPr/>
          <p:nvPr>
            <p:custDataLst>
              <p:tags r:id="rId20"/>
            </p:custDataLst>
          </p:nvPr>
        </p:nvSpPr>
        <p:spPr>
          <a:xfrm>
            <a:off x="1883567" y="5341917"/>
            <a:ext cx="77021" cy="12836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文本框 20"/>
          <p:cNvSpPr txBox="1"/>
          <p:nvPr>
            <p:custDataLst>
              <p:tags r:id="rId21"/>
            </p:custDataLst>
          </p:nvPr>
        </p:nvSpPr>
        <p:spPr>
          <a:xfrm>
            <a:off x="1916943" y="5479914"/>
            <a:ext cx="8656571" cy="695761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其他相关证明材料（如工作证明、居住证明等）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到户籍所在地派出所申请</a:t>
            </a:r>
            <a:endParaRPr lang="zh-CN" altLang="en-US"/>
          </a:p>
        </p:txBody>
      </p:sp>
      <p:sp>
        <p:nvSpPr>
          <p:cNvPr id="104917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准备相关材料：身份证、户口簿原件及复印件、无犯罪记录证明申请表等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到户籍所在地派出所提交申请，并填写申请表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派出所对申请材料进行审核，审核通过后进行无犯罪记录查询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查询结果为无犯罪记录后，派出所将出具无犯罪记录证明并加盖公章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等待审核结果</a:t>
            </a:r>
            <a:endParaRPr lang="zh-CN" altLang="en-US"/>
          </a:p>
        </p:txBody>
      </p:sp>
      <p:sp>
        <p:nvSpPr>
          <p:cNvPr id="1049212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2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4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6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48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提交申请后，等待审核结果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如审核未通过，需重新提交申请或补充材料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9"/>
            </p:custDataLst>
          </p:nvPr>
        </p:nvSpPr>
        <p:spPr>
          <a:xfrm>
            <a:off x="7818944" y="249414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如审核通过，将收到无犯罪记录证明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30"/>
            </p:custDataLst>
          </p:nvPr>
        </p:nvSpPr>
        <p:spPr>
          <a:xfrm>
            <a:off x="2303016" y="249414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审核时间一般为3-5个工作日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1"/>
            </p:custDataLst>
          </p:nvPr>
        </p:nvSpPr>
        <p:spPr>
          <a:xfrm>
            <a:off x="5061607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审核结果将通过短信或邮件通知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领取无犯罪记录证明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无犯罪记录证明申请材料</a:t>
            </a:r>
            <a:endParaRPr lang="zh-CN" altLang="en-US"/>
          </a:p>
        </p:txBody>
      </p:sp>
      <p:sp>
        <p:nvSpPr>
          <p:cNvPr id="104932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本人身份证原件及复印件</a:t>
            </a:r>
            <a:endParaRPr lang="zh-CN" altLang="en-US"/>
          </a:p>
        </p:txBody>
      </p:sp>
      <p:sp>
        <p:nvSpPr>
          <p:cNvPr id="104935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身份证原件：本人有效身份证件，如身份证、护照等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6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身份证复印件：身份证正反面复印件，需清晰可见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申请表：填写完整的无犯罪记录证明申请表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37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其他材料：根据不同地区和机构的要求，可能需要提供其他相关材料，如户口本、工作证明等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https://d.book118.com/385111320220011100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5_1"/>
  <p:tag name="KSO_WM_UNIT_INDEX" val="1_5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1"/>
  <p:tag name="KSO_WM_UNIT_INDEX" val="1_1"/>
  <p:tag name="KSO_WM_UNIT_LAYERLEVEL" val="1_1"/>
  <p:tag name="KSO_WM_UNIT_TYPE" val="l_i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1_1"/>
  <p:tag name="KSO_WM_UNIT_INDEX" val="1_1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i*1_2_1"/>
  <p:tag name="KSO_WM_UNIT_INDEX" val="1_2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2"/>
  <p:tag name="KSO_WM_UNIT_INDEX" val="1_2"/>
  <p:tag name="KSO_WM_UNIT_LAYERLEVEL" val="1_1"/>
  <p:tag name="KSO_WM_UNIT_TYPE" val="l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5*l_i*1_3"/>
  <p:tag name="KSO_WM_UNIT_INDEX" val="1_3"/>
  <p:tag name="KSO_WM_UNIT_LAYERLEVEL" val="1_1"/>
  <p:tag name="KSO_WM_UNIT_TYPE" val="l_i"/>
</p:tagLst>
</file>

<file path=ppt/tags/tag8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18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4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4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  <p:tag name="KSO_WM_UNIT_VALUE" val="3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2"/>
  <p:tag name="KSO_WM_UNIT_INDEX" val="1_2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4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2"/>
  <p:tag name="KSO_WM_UNIT_INDEX" val="1_4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4*l_h_i*1_4_1"/>
  <p:tag name="KSO_WM_UNIT_INDEX" val="1_4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2"/>
  <p:tag name="KSO_WM_UNIT_INDEX" val="1_5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01_4*l_h_i*1_5_1"/>
  <p:tag name="KSO_WM_UNIT_INDEX" val="1_5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"/>
  <p:tag name="KSO_WM_UNIT_INDEX" val="1_1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"/>
  <p:tag name="KSO_WM_UNIT_INDEX" val="1_2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3"/>
  <p:tag name="KSO_WM_UNIT_INDEX" val="1_3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4"/>
  <p:tag name="KSO_WM_UNIT_INDEX" val="1_4"/>
  <p:tag name="KSO_WM_UNIT_LAYERLEVEL" val="1_1"/>
  <p:tag name="KSO_WM_UNIT_LINE_FORE_SCHEMECOLOR_INDEX" val="5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5"/>
  <p:tag name="KSO_WM_UNIT_INDEX" val="1_5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6"/>
  <p:tag name="KSO_WM_UNIT_INDEX" val="1_6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7"/>
  <p:tag name="KSO_WM_UNIT_INDEX" val="1_7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8"/>
  <p:tag name="KSO_WM_UNIT_INDEX" val="1_8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9"/>
  <p:tag name="KSO_WM_UNIT_INDEX" val="1_9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0"/>
  <p:tag name="KSO_WM_UNIT_INDEX" val="1_10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1"/>
  <p:tag name="KSO_WM_UNIT_INDEX" val="1_11"/>
  <p:tag name="KSO_WM_UNIT_LAYERLEVEL" val="1_1"/>
  <p:tag name="KSO_WM_UNIT_LINE_FORE_SCHEMECOLOR_INDEX" val="5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2"/>
  <p:tag name="KSO_WM_UNIT_INDEX" val="1_12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3"/>
  <p:tag name="KSO_WM_UNIT_INDEX" val="1_13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4"/>
  <p:tag name="KSO_WM_UNIT_INDEX" val="1_14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5"/>
  <p:tag name="KSO_WM_UNIT_INDEX" val="1_15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6"/>
  <p:tag name="KSO_WM_UNIT_INDEX" val="1_16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7"/>
  <p:tag name="KSO_WM_UNIT_INDEX" val="1_17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18"/>
  <p:tag name="KSO_WM_UNIT_INDEX" val="1_18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19"/>
  <p:tag name="KSO_WM_UNIT_INDEX" val="1_19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0"/>
  <p:tag name="KSO_WM_UNIT_INDEX" val="1_20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1"/>
  <p:tag name="KSO_WM_UNIT_INDEX" val="1_21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2"/>
  <p:tag name="KSO_WM_UNIT_INDEX" val="1_22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3"/>
  <p:tag name="KSO_WM_UNIT_INDEX" val="1_23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i*1_24"/>
  <p:tag name="KSO_WM_UNIT_INDEX" val="1_24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4*l_i*1_25"/>
  <p:tag name="KSO_WM_UNIT_INDEX" val="1_25"/>
  <p:tag name="KSO_WM_UNIT_LAYERLEVEL" val="1_1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5_1"/>
  <p:tag name="KSO_WM_UNIT_INDEX" val="1_5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4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75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Calibri Light</vt:lpstr>
      <vt:lpstr>+中文标题</vt:lpstr>
      <vt:lpstr>Wingdings</vt:lpstr>
      <vt:lpstr>Office Theme</vt:lpstr>
      <vt:lpstr>无犯罪记录证明服务指南</vt:lpstr>
      <vt:lpstr>目录</vt:lpstr>
      <vt:lpstr>无犯罪记录证明的用途</vt:lpstr>
      <vt:lpstr>申请出国签证</vt:lpstr>
      <vt:lpstr>办理移民手续</vt:lpstr>
      <vt:lpstr>申请公务员考试</vt:lpstr>
      <vt:lpstr>其他用途</vt:lpstr>
      <vt:lpstr>无犯罪记录证明的申请流程</vt:lpstr>
      <vt:lpstr>准备相关材料</vt:lpstr>
      <vt:lpstr>到户籍所在地派出所申请</vt:lpstr>
      <vt:lpstr>等待审核结果</vt:lpstr>
      <vt:lpstr>领取无犯罪记录证明</vt:lpstr>
      <vt:lpstr>无犯罪记录证明申请材料</vt:lpstr>
      <vt:lpstr>本人身份证原件及复印件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2024-09-08T13:16:39.082</cp:lastPrinted>
  <dcterms:created xsi:type="dcterms:W3CDTF">2024-09-08T05:16:39Z</dcterms:created>
  <dcterms:modified xsi:type="dcterms:W3CDTF">2024-09-08T05:16:41Z</dcterms:modified>
</cp:coreProperties>
</file>