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3C97D-6C13-4F06-ABCD-41E0CE66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7AEE-080E-46B0-9249-2CFC8D66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B81D-334B-4A4C-A0E3-C570D9F51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6003-5D08-4B68-A268-624FDC721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C40D2-EEE7-452F-BF73-D8E0EDE8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95FFE-DFFD-4C3B-BC81-076FF5AB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CB635-371F-47D4-871D-878DC364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C4E58-883F-42BB-812F-39189378E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FD05E-4D59-4BAF-8368-75E8E05A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9031B-FA91-4436-8565-C471FB6E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844F1-F28E-4B62-A5CD-DCD2F957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1341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社交媒体营销的劣势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如何应对社交媒体营销的劣势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社交媒体营销概述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社交媒体平台包括微信、微博、抖音、快手等，这些平台拥有庞大的用户基数和活跃的互动性，为企业提供了广阔的市场空间。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扩大品牌知名度和市场覆盖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社交媒体平台拥有庞大的用户基数，企业可以通过这些平台将品牌和产品信息传递给更多潜在客户，提高品牌知名度和市场覆盖率。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提升用户体验和互动性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社交媒体平台具有高度的互动性和即时性，企业可以通过这些平台与用户进行实时互动，收集用户反馈，及时解决用户问题，提升用户体验。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低成本高回报的营销方式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社交媒体营销相对于传统广告和其他营销方式而言，成本较低，但效果显著。企业可以通过精准定位和数据分析，制定更加有效的营销策略，实现低成本高回报的营销目标。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用户隐私和数据安全问题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社交媒体平台在收集用户数据方面存在隐私和安全问题。用户的个人信息和行为数据可能被滥用或泄露，给用户带来安全隐患。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社交媒体平台上竞争激烈，企业需要不断推出创意和创新的内容，才能在众多品牌中脱颖而出，吸引用户的关注和兴趣。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难以衡量营销效果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社交媒体营销的效果难以准确衡量和评估。虽然可以通过数据分析来评估营销效果，但数据指标的解读和运用需要专业知识和经验，对于一些中小企业而言具有一定的难度。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信息过载和注意力分散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社交媒体平台上信息过载，用户注意力分散，企业的信息很难在众多内容中脱颖而出，获得用户的关注和信任。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社交媒体营销的劣势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社交媒体平台在收集用户数据方面存在风险，可能导致用户隐私泄露，如个人信息、位置信息等。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用户隐私泄露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缺乏数据保护措施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社交媒体平台可能面临黑客攻击和数据泄露的风险，导致用户数据被非法获取和使用。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一些社交媒体平台可能缺乏足够的数据保护措施，导致用户数据被滥用或用于不正当目的。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用户隐私和数据安全问题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随着社交媒体平台的普及，用户参与度逐渐下降，人们可能因为信息过载和广告骚扰而感到疲劳和厌倦。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疲劳和厌倦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社交媒体平台上的互动质量可能下降，因为大量低质量的内容和广告充斥其中，影响用户体验。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互动质量下降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一些社交媒体营销活动可能通过虚假互动来提高品牌曝光度，如购买水军、制造虚假话题等，这种行为可能引起用户的反感和抵制。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虚假互动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用户参与度下降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社交媒体平台上可能存在品牌的不当内容，如虚假广告、低俗信息等，这些内容可能对品牌形象造成负面影响。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不当内容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社交媒体平台上用户可以自由发表观点和评价，如果品牌受到负面舆论的影响，可能会导致品牌声誉受损。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在社交媒体营销中，品牌可能面临法律风险，如侵犯知识产权、虚假宣传等，这些风险可能导致品牌面临法律纠纷和罚款。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https://d.book118.com/385111341330011114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2024-09-22T04:24:15.051</cp:lastPrinted>
  <dcterms:created xsi:type="dcterms:W3CDTF">2024-09-21T20:24:15Z</dcterms:created>
  <dcterms:modified xsi:type="dcterms:W3CDTF">2024-09-21T20:24:16Z</dcterms:modified>
</cp:coreProperties>
</file>