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92EE96-CD2C-4531-8B4D-5CE4036BD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251ECD-31CD-473F-94AE-FE8A012F2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6375DA-3884-435D-A0CE-BFE71456B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1CD29D-C6CC-47A6-BAD4-C7754B557E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82195F-2266-4D14-9FBE-F44E030720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2FC2FA-11BF-4C42-8414-2A1D6FACDD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462B85-3DF4-4B9F-8868-2C0AAA14EB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CCFDF4-17C2-46BE-8968-5000DB476C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1AFEBE-FC20-4DF4-BFBC-CB2374E3AE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848A0F-16C4-479C-9906-263A1DE76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764CF-54A0-4974-A347-EF82FC8197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11211014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展会购票分析报告</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展会购票概述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展会购票分析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展会购票问题诊断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展会购票优化建议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本报告旨在分析展会购票情况，为展会组织者、参展商和观众提供有价值的参考信息，以改进和优化展会的组织、推广和服务。</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随着互联网和移动支付的普及，展会购票方式发生了显著变化。传统的现场购票逐渐被在线购票所取代，购票渠道的多样性和便捷性为展会带来了更多的观众和商机。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时间范围</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本报告分析的时间范围为展会开始前一个月至展会结束后的一个月。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数据来源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报告数据来源于展会官方售票平台、第三方售票平台、现场售票以及其他相关渠道。</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分析内容</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报告将对展会购票数量、购票渠道、观众类型、票价及优惠政策等方面进行深入分析。</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展会购票概述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展会购票的定义和分类</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展会购票是指观众或参展商通过购买门票的方式获得进入展会现场参观或参展的资格。</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根据不同的展会类型和规模，展会购票可分为专业观众票、普通观众票、参展商票等。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分类</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保障展会安全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购票系统可以有效控制展会现场的人流，避免拥挤和混乱，确保展会的安全进行。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提升展会品质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通过购票限制参观人数，可以筛选出更有针对性的观众，提升展会的专业性和品质。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促进展会营销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购票数据可以为展会主办方提供重要的营销参考，帮助主办方更好地了解观众需求和参展商情况，优化展会策划和推广。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展会购票的重要性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展会购票的历史和发展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近年来，随着人工智能、大数据等技术的应用，展会购票系统越来越智能化，可以实现人脸识别、无感支付等先进功能，进一步提升观众参展体验。</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智能化时代</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早期的展会购票以纸质票为主，观众通过现场购买或邮寄方式获得门票。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纸质票时代</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随着互联网技术的发展，电子票逐渐取代纸质票，观众可以通过网络平台在线购买并获取电子门票。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电子票时代</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展会购票分析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7822" b="1782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不同观众群体购票数量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根据观众类型（如专业观众、普通观众、学生等）统计各类观众的购票数量，并分析其占比和变化趋势。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总体购票数量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统计展会期间所有售票渠道的总售票数量，包括现场购票和在线购票等。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每日购票数量变化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分析展会期间每日的售票数量变化，观察是否存在高峰期和低谷期。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购票数量分析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916" r="1391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票种类型及数量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列举展会所提供的所有票种类型（如单日票、多日票、团体票、优惠票等），并统计各类票的销售数量。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不同票种销售情况</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分析各票种的销售占比和受欢迎程度，以便了解观众的需求和偏好。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票种使用效果评估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对于有特殊使用限制的票种（如限时入场、指定区域参观等），评估其使用效果及观众满意度。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购票种类分析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购票时间分布</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统计观众在不同时间段的购票数量，如开展前、开展期间和闭展前等。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购票高峰期分析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根据购票时间分布数据，分析出购票的高峰期，并探讨其原因及应对措施。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观众参观时间规划</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结合展会日程安排和观众购票时间，为观众提供合理的参观时间规划建议。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购票时间分析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https://d.book118.com/385112110142011123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2024-09-27T07:04:16.076</cp:lastPrinted>
  <dcterms:created xsi:type="dcterms:W3CDTF">2024-09-26T23:04:16Z</dcterms:created>
  <dcterms:modified xsi:type="dcterms:W3CDTF">2024-09-26T23:04:18Z</dcterms:modified>
</cp:coreProperties>
</file>