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FD4F7-1B50-4984-BBE3-1F93A3923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1AC6F-AFA8-4E99-8490-29D0A4CB5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A2C6D-B7C2-49F4-A39D-87104341B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D8C69-8499-4BCB-A0EC-B3678AB6F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E3EA36-A050-4A15-A6F0-E41AC2AB7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5FB3E-E4AE-44FD-88A1-A94E9697F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2021BD-08AE-4F45-811E-FF80F35D5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1C211-6FBE-411B-9DC4-A841C0542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A967A-5C67-4D1A-A0DF-E266CD8A0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EA2A9-A4AA-42BE-ABE0-A02AB16E3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F6D7E-C2D0-4719-9774-B9DCF2524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12300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护理药物配伍禁忌PPT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药物配伍禁忌基本概念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常见的护理药物配伍禁忌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药物配伍禁忌的预防措施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药物配伍禁忌的应对措施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药物配伍禁忌基本概念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药物配伍禁忌是指在药物配伍时，由于药物之间的相互作用，导致药物疗效降低、产生不良反应或产生新的毒性成分，从而影响治疗效果或对患者的健康造成危害。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药物配伍禁忌是药物治疗中需要特别关注的问题，因为不合理的药物配伍可能导致治疗失败、增加不良反应发生率，甚至危及患者的生命。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药物配伍禁忌的定义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物理性配伍禁忌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指药物在混合或同时使用时，由于物理性质的变化，导致药物疗效降低或产生不良反应。例如，某些药物混合后出现沉淀、变色、液化等。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667" r="18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化学性配伍禁忌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指药物在混合或同时使用时，由于发生化学反应，导致药物结构变化、产生新的化合物或分解产物，从而影响药物的疗效或安全性。例如，某些药物混合后出现酸碱中和反应、氧化还原反应等。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药理性配伍禁忌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指不同药物在同时使用时，由于药理作用叠加或拮抗，导致药物疗效增强或减弱、不良反应增加或减少。例如，某些药物同时使用时产生协同作用或拮抗作用。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药物配伍禁忌的分类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化学性质的差异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不同药物的化学结构、溶解度、酸碱度等物理化学性质可能存在差异，这些差异可能导致药物在混合时发生化学反应或物理变化。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药理作用的叠加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不同药物的的药理作用可能存在重叠或拮抗，如果同时使用可能产生药效增强或减弱的情况。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毒副作用的增强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某些药物混合使用可能产生新的毒性成分或增强原有毒性，从而增加不良反应的风险。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药物配伍禁忌的原因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常见的护理药物配伍禁忌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363" b="83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抗生素类药物配伍禁忌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青霉素类与头孢菌素类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这两类药物属于β-内酰胺类抗生素，具有相似的抗菌谱和作用机制，因此不宜同时使用，以免增加细菌的耐药性。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氨基糖苷类与喹诺酮类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这两类药物都具有肾毒性和耳毒性，合用时可能加重不良反应，不宜同时使用。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大环内酯类与林可霉素类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这两类药物都具有抑制细菌蛋白质合成的机制，合用时可能产生拮抗作用，降低疗效。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硝酸酯类药物与普萘洛尔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硝酸酯类药物具有扩张血管的作用，与普萘洛尔合用时可能导致血压过低和心动过缓等不良反应。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利尿剂与ACE抑制剂或ARBs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利尿剂可能导致低钾血症和肾功能不全，与ACE抑制剂或ARBs合用时可能增加高血钾的风险。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β受体拮抗剂与钙通道拮抗剂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这两类药物的作用机制相反，合用时可能产生药效拮抗作用，影响治疗效果。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心血管类药物配伍禁忌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抗菌药物与活菌制剂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抗菌药物会杀灭活菌制剂中的有益菌，影响治疗效果，因此不宜同时使用。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利胆药与胆盐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利胆药会促进胆汁分泌，与胆盐合用时可能导致胆盐沉积和胆囊结石形成。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抑酸药与胃黏膜保护剂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抑酸药会降低胃液的酸度，影响胃黏膜保护剂的疗效，因此不宜同时使用。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875" b="14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消化系统类药物配伍禁忌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镇静药和抗抑郁药都具有抑制中枢神经的作用，合用时可能加重中枢抑制，导致嗜睡、呼吸抑制等不良反应。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镇静药与抗抑郁药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镇痛药和镇静药都具有抑制中枢神经的作用，合用时可能导致呼吸抑制和嗜睡等不良反应。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镇痛药与镇静药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125" r="10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抗癫痫药和镇静药都具有中枢抑制作用，合用时可能增加不良反应的风险。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抗癫痫药与镇静药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神经系统类药物配伍禁忌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药物配伍禁忌的预防措施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https://d.book118.com/385112300322011100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2024-09-08T22:00:11.426</cp:lastPrinted>
  <dcterms:created xsi:type="dcterms:W3CDTF">2024-09-08T14:00:11Z</dcterms:created>
  <dcterms:modified xsi:type="dcterms:W3CDTF">2024-09-08T14:00:13Z</dcterms:modified>
</cp:coreProperties>
</file>