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D0D97-B17E-470C-AF3F-30FF1639C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67756-E43B-4A98-AD1B-1D06DB3A0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D6B70-6049-41E4-8088-6A6021614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F2ADD9-7365-4965-8693-6A4D02F4D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ADF87B-13AA-4B26-B0AA-D55A61B50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CA1FC8-546A-430D-AE4D-49D260F5D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093B01-A2D6-4A4A-BAF1-E59BF91C9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2909B-FCE0-47D3-A382-41755B4FB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A5C132-26CA-4383-A0E1-B96508567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B5BFC-A927-4739-B877-0B3C76874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8DD8A-380F-4D7F-A894-4297621F0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112333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108企业安全管理的信息安全与网络防护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网络防护基础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企业信息安全管理实践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网络防护技术应用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数据安全与隐私保护策略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应对网络攻击和应急响应计划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信息安全概述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信息安全是指保护信息系统不受未经授权的访问、使用、泄露、破坏、修改或者销毁，确保信息的机密性、完整性和可用性。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信息安全定义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信息安全是企业安全管理的重要组成部分，它涉及到企业的机密信息、客户数据、交易记录等敏感信息。一旦信息安全受到威胁，可能会导致企业财产损失、声誉受损、法律责任等严重后果。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信息安全重要性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包括恶意软件、网络钓鱼、勒索软件、数据泄露、内部威胁等。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信息安全风险是指由于信息安全威胁的存在，导致企业信息资产受到损害的可能性。常见的风险包括数据泄露、系统瘫痪、恶意攻击等。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常见信息安全威胁与风险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信息安全风险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常见信息安全威胁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国家制定了一系列信息安全法规，如《网络安全法》、《数据安全法》等，旨在保护国家信息安全，维护公民个人信息安全。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信息安全法规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信息安全标准是指导企业进行信息安全管理的重要参考。常见的标准包括ISO 27001（信息安全管理体系）、ISO 27032（网络安全指南）等。这些标准提供了信息安全管理的最佳实践和建议，帮助企业建立完善的信息安全管理体系。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信息安全标准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网络防护基础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网络安全是指通过技术、管理和法律手段，保护计算机网络系统及其中的信息不受未经授权的访问、攻击、破坏或篡改，确保网络系统的机密性、完整性和可用性。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网络安全体系结构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网络安全体系结构包括安全策略、安全组织、安全技术和安全运维等多个层面，通过合理的安全策略制定、安全组织建设、安全技术应用和安全运维管理，构建全方位、多层次的网络安全防护体系。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网络安全概念及体系结构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562" r="245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常见网络攻击手段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网络攻击手段多种多样，常见的包括病毒、蠕虫、木马、钓鱼攻击、DDoS攻击、SQL注入、跨站脚本攻击等。这些攻击手段利用系统漏洞或用户疏忽，对目标系统发起攻击，窃取数据或破坏系统功能。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防范策略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的网络攻击手段，需要采取相应的防范策略。例如，定期更新操作系统和应用程序补丁以修复漏洞；使用强密码并定期更换；限制不必要的网络服务和端口；安装防病毒软件和防火墙；定期备份重要数据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常见网络攻击手段与防范策略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网络安全法规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安全法规是保障网络安全的重要法律依据，包括国家层面的网络安全法、数据安全法、个人信息保护法等，以及行业层面的相关法规和规章。这些法规规定了网络运营者、网络产品和服务提供者等的责任和义务，为网络安全管理提供了法律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安全标准是指导网络安全建设和管理的技术规范，包括国家标准、行业标准和团体标准等。这些标准涵盖了网络安全的各个方面，如网络安全等级保护、网络安全风险评估、网络安全审计等，为网络安全的规划、设计、实施和运维提供了重要参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企业信息安全管理实践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0374" r="203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0374" r="203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建立健全信息安全管理制度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制定信息安全政策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明确信息安全的目标、原则、责任和措施，为企业的信息安全提供指导。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建立信息安全管理组织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设立专门的信息安全管理机构，负责信息安全政策的制定、实施和监督。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完善信息安全管理制度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制定详细的信息安全管理制度和操作规范，包括数据分类、加密、备份、恢复等方面。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定期进行信息安全培训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针对不同岗位和职责的员工，开展相应的信息安全培训课程，提高员工的安全防范能力。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建立信息安全考核机制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将信息安全纳入员工绩效考核体系，激励员工积极参与信息安全工作。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开展信息安全意识教育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通过培训、宣传等方式提高员工对信息安全的认识和重视程度。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提高员工信息安全意识培训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https://d.book118.com/385112333134011122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2024-09-25T21:22:44.187</cp:lastPrinted>
  <dcterms:created xsi:type="dcterms:W3CDTF">2024-09-25T13:22:44Z</dcterms:created>
  <dcterms:modified xsi:type="dcterms:W3CDTF">2024-09-25T13:22:46Z</dcterms:modified>
</cp:coreProperties>
</file>