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7085A-2248-4249-86D9-1703A201B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16989-BBC1-499D-B925-03B457DD7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00F12-943E-4947-903D-D47CEC9DE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845A2-2DE1-42E6-85DD-DA7822677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768AD2-C073-4777-9465-17FA18F6D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B2487D-B651-4D9A-8B9D-7A2CE04E7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A6F556-6121-492A-9222-A1907918B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23958-96A6-4F88-9090-062FC0B7F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3F7E9A-2AED-4D7F-8BAE-647AF02BD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9AC0C-0F91-4B4C-8623-ED243DA6C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FF1DC-4966-425D-984F-C723BD69A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1142401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苹果电脑公司案例ppt48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苹果电脑公司历史与发展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苹果电脑公司产品线介绍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苹果电脑公司市场地位分析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苹果电脑公司营销策略探讨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苹果电脑公司技术创新展示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通过分析苹果电脑公司的历史、产品、市场策略等方面，了解其成功的原因和关键因素。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探讨苹果电脑公司的成功之路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苹果电脑公司以创新为核心竞争力，通过不断推出具有颠覆性的产品和服务，改变了电脑行业的格局和用户的使用习惯。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揭示创新的重要性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通过学习和借鉴苹果电脑公司的创新经验，激发观众的创新思维，提高创新意识和能力。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启发创新思维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展示苹果电脑公司的主要产品线，包括Mac、iPad、iPhone等，并简要介绍各自的特点和市场地位。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介绍苹果电脑公司的历史、创始人、发展历程等基本情况。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市场策略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分析苹果电脑公司的市场策略，包括目标市场选择、产品定位、营销策略等方面。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成功因素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总结苹果电脑公司成功的关键因素，如卓越的领导力、优秀的设计团队、先进的技术研发能力等。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创新实践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重点介绍苹果电脑公司在产品设计、技术研发、用户体验等方面的创新实践，以及这些创新对公司发展的推动作用。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苹果电脑公司历史与发展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创立初期及发展历程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1976年创立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史蒂夫·乔布斯、斯蒂夫·沃兹尼亚克和罗恩·韦恩三人于1976年4月1日创立苹果公司，初期主要生产和销售个人电脑。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早期产品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苹果公司的第一款产品为Apple I，随后推出Apple II，成为个人电脑市场的革命性产品，奠定了苹果公司在个人电脑市场的地位。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上市与扩张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1980年苹果公司上市，随后通过不断推出新产品和收购其他公司，逐渐扩大业务范围和市场份额。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在经历了一段时间的低迷后，乔布斯于1997年重返苹果公司，开始对公司进行大刀阔斧的改革。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1997年乔布斯回归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乔布斯回归后，苹果公司开始实施多元化战略，推出了一系列革命性产品，如iPod、iPhone和iPad等，改变了手机、音乐播放器和平板电脑市场的格局。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多元化战略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苹果公司通过构建完整的生态系统，包括硬件、软件和服务，实现了从单一产品向综合性科技公司的转型。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生态系统建设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关键转折点与发展策略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近年来，苹果公司不断推出新产品，如Apple Watch、AirPods等，进一步拓展了业务范围和市场份额。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新产品推出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苹果公司在技术创新方面始终保持领先地位，如推出M1芯片、5G技术等，提升了产品的性能和用户体验。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苹果公司近年来开始注重环保理念在产品设计和生产中的应用，推动可持续发展和环保意识的普及。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近年来的创新与突破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苹果电脑公司产品线介绍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MacBook Pro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高性能的专业级笔记本电脑，配备Retina显示屏、强大的处理器和图形处理器，适用于专业人士和创意工作者。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MacBook Air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轻薄便携的笔记本电脑，拥有出色的电池续航能力和高效的性能，适合日常使用和旅行携带。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MacBook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经典的笔记本电脑型号，具备均衡的性能和便携性，满足一般用户的需求。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MacBook系列笔记本电脑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470" r="294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采用一体化设计的台式电脑，拥有高清显示屏、强大的处理器和图形处理器，适用于家庭、办公室和创意工作。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iMac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高性能的专业级台式电脑，配备Retina显示屏、强大的处理器和图形处理器，适用于专业人士和高端用户。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iMac Pro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iMac系列台式电脑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252" r="3252"/>
          <a:stretch>
            <a:fillRect/>
          </a:stretch>
        </p:blipFill>
        <p:spPr>
          <a:xfrm>
            <a:off x="6822814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8286" r="8286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Mac Pro：模块化设计的专业级电脑，具备极高的性能和扩展性，适用于高端专业人士和创意工作者，如影视制作、音乐制作等。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Mac Pro专业级电脑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苹果推出的高分辨率显示器，可与Mac电脑配合使用，提升工作效率和视觉体验。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键盘、鼠标和触控板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苹果的键盘、鼠标和触控板拥有出色的手感和操作体验，可与Mac电脑无缝配合。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软件服务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苹果提供一系列的软件服务，如macOS操作系统、Final Cut Pro视频编辑软件、Logic Pro音乐制作软件等，为用户提供全面的解决方案。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周边设备及软件服务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苹果电脑公司市场地位分析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https://d.book118.com/385114240141011104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2024-09-14T04:59:47.014</cp:lastPrinted>
  <dcterms:created xsi:type="dcterms:W3CDTF">2024-09-13T20:59:47Z</dcterms:created>
  <dcterms:modified xsi:type="dcterms:W3CDTF">2024-09-13T20:59:49Z</dcterms:modified>
</cp:coreProperties>
</file>