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913810E-2AAB-4E47-ACB3-0D563C77B8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FB8712-B530-4CA4-B5EC-123A80C94C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3E207B0-2F08-47B0-BC37-E2EF854A36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24CB791-4BF8-4868-B6D4-5218BC6A9B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53CCD5-6239-491C-B4A8-596248CA250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02AFF27-DBC4-4994-8C84-8F9755A677F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C0E637E-BA65-405B-BA6D-A2137098AD5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ED097E-8EEF-4EC0-BADE-CA273B1DFA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81F504B-258C-467C-BDD6-708EFCA334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F276D5-43D9-4430-BD29-20544DC8C2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9964A6-2221-4A6C-803E-A0BEF77AC4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5120340001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舌下免疫脱敏治疗</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舌下免疫脱敏治疗简介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舌下免疫脱敏治疗的过程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舌下免疫脱敏治疗的优势与风险</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舌下免疫脱敏治疗的成功案例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如何选择舌下免疫脱敏治疗机构</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舌下免疫脱敏治疗的未来展望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舌下免疫脱敏治疗简介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舌下免疫脱敏治疗是一种针对过敏性疾病的免疫疗法，通过让患者舌下含服过敏原提取物，逐渐增加剂量，使机体产生免疫耐受，从而减轻或控制过敏症状。</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原理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通过诱导机体产生特异性免疫球蛋白IgG4，与过敏原结合，降低机体对过敏原的敏感性，从而减轻或消除过敏症状。</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定义与原理</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舌下免疫脱敏治疗最早在1986年由Allergosan公司引入市场，经过多年的研究和发展，已经成为一种安全、有效的治疗方法。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目前，舌下免疫脱敏治疗已经在全球范围内得到广泛应用，被多个国家和地区的医学指南推荐为过敏性鼻炎和哮喘的一线治疗方法。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发展历程与现状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现状</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发展历程</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76" r="3257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5273" r="3527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适用于多种过敏性疾病，如过敏性鼻炎、过敏性哮喘、过敏性结膜炎等。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适用范围</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不适用于严重过敏反应、免疫缺陷等患者，孕妇和哺乳期妇女需谨慎使用。</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限制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适用范围与限制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舌下免疫脱敏治疗的过程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500" r="23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确定过敏原</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通过皮肤点刺试验、血液检测等方法，确定患者对哪些过敏原过敏，为后续治疗提供依据。</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避免过敏原</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在检测过程中，医生会告知患者应避免接触的过敏原，以减少过敏反应的发生。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过敏原检测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根据患者的过敏情况和严重程度，制定个性化的治疗方案，包括治疗周期、剂量和治疗频率等。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确定治疗周期</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根据患者的过敏原和医生的治疗建议，选择适合的舌下免疫脱敏药物。</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选择合适的药物</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治疗方案制定</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舌下免疫治疗实施</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正确使用药物</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在医生的指导下，患者需按照规定的时间和剂量使用舌下免疫脱敏药物。</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记录反应</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在治疗过程中，患者需密切观察并记录任何不适或过敏反应，及时向医生反馈。</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通过比较治疗前后症状的变化，评估舌下免疫脱敏治疗的效果。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症状改善情况</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在治疗一段时间后，进行重复的过敏原检测，以确认过敏反应是否减轻或消失。</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重复检测</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治疗效果评估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舌下免疫脱敏治疗的优势与风险</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舌下免疫脱敏治疗通过逐渐增加过敏原的剂量，使患者逐渐适应并降低过敏反应，相对安全可靠。</a:t>
            </a:r>
          </a:p>
        </p:txBody>
      </p:sp>
      <p:pic>
        <p:nvPicPr>
          <p:cNvPr id="6" name="Picture 6"/>
          <p:cNvPicPr>
            <a:picLocks noChangeAspect="1"/>
          </p:cNvPicPr>
          <p:nvPr/>
        </p:nvPicPr>
        <p:blipFill>
          <a:blip r:embed="rId2"/>
          <a:srcRect l="16675" r="166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安全性高</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舌下免疫脱敏治疗操作简便，患者可以在家中自行进行，无需长时间住院或频繁就诊。</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方便快捷</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对于某些过敏性疾病，如过敏性鼻炎、荨麻疹等，舌下免疫脱敏治疗能够显著改善症状，提高患者生活质量。</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疗效显著</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虽然舌下免疫脱敏治疗的安全性较高，但仍有可能出现过敏反应，如皮疹、呼吸急促等症状。</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过敏反应</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不良反应</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免疫系统异常</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部分患者可能出现局部口腔刺激、口腔溃疡等不良反应，但多数情况下症状轻微且短暂。</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极少数情况下，舌下免疫脱敏治疗可能导致免疫系统异常，影响身体对其他疾病的抵抗力。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风险与副作用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https://d.book118.com/385120340001011041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2024-09-01T09:28:12.959</cp:lastPrinted>
  <dcterms:created xsi:type="dcterms:W3CDTF">2024-09-01T01:28:12Z</dcterms:created>
  <dcterms:modified xsi:type="dcterms:W3CDTF">2024-09-01T01:28:15Z</dcterms:modified>
</cp:coreProperties>
</file>