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A286C-1A13-4C5E-A0B5-C487D61BC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88C83-530A-443C-AF90-4850253D6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1C822-E2EC-49F8-9F3A-8515A310C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FE1A4-CD4E-4378-BC57-EC9C7222F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68083D-E88D-4B8E-A54B-84FA1D857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95C79F-49D2-45D2-8A9E-B2F881315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DAACD-A454-46BC-99E0-B4F6CF60C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43F40-AB33-4FBC-8673-7AA9EC5C4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02FF4-A09B-4DFF-8408-335B0DEDC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F81F6-B4EC-4672-B93A-F1F99306E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799D8-BF62-4F80-910E-A218D3EAB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2232012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内科疾病的血小板检查结果解读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血小板基本概念与功能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常见内科疾病对血小板影响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实验室检查方法及原理介绍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结果解读与临床意义探讨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治疗策略选择和调整建议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血小板基本概念与功能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39" r="303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62" r="330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534" r="95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血小板是血液中的一种无核细胞碎片，来源于骨髓中的巨核细胞，具有维持血管壁完整性和促进凝血的功能。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血小板呈圆盘状，直径约2-4微米，中央有颗粒区，周边为透明区。血小板内含有丰富的血管活性物质和凝血因子。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血小板定义及结构特点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当血管受损时，血小板能迅速黏附于受损血管的内皮细胞下，形成血小板栓子，阻止血液外流。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黏附后的血小板在凝血酶等因子的作用下发生聚集，形成血小板凝块，进一步加强止血效果。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血小板在聚集过程中会释放多种生物活性物质，如5-羟色胺、二磷酸腺苷等，促进血管收缩和血液凝固。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3373" r="3337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黏附作用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聚集作用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释放作用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血小板在止血过程中作用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当血管受损时，内皮下组织暴露，血小板通过其表面的糖蛋白受体与内皮下成分（如胶原蛋白）结合，引发血小板活化。此外，一些化学物质（如凝血酶、肾上腺素等）也能引起血小板活化。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活化机制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化后的血小板表面的糖蛋白发生构象变化，暴露出与相邻血小板结合的位点，引发血小板聚集。同时，血小板内颗粒释放的生物活性物质也能促进聚集过程。聚集后的血小板形成团块，堵塞血管破口，达到止血目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聚集机制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血小板活化与聚集机制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常见内科疾病对血小板影响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某些病毒感染如EB病毒、巨细胞病毒等可引起血小板减少，通常与病毒直接损伤或免疫机制有关。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严重细菌感染如败血症、感染性休克等可导致血小板消耗增多和生成减少，从而引发血小板减少。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如疟疾、黑热病等寄生虫感染，可引起血小板增多或减少，具体机制与寄生虫种类和宿主免疫反应有关。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寄生虫感染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感染性疾病对血小板影响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原发性血小板减少性紫癜（ITP）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ITP是一种免疫介导的血小板破坏增多的临床综合征，患者血小板计数明显减少，皮肤黏膜出血为主要表现。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系统性红斑狼疮（SLE）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SLE患者常出现血小板减少，与免疫复合物沉积、抗血小板抗体产生及骨髓巨核细胞成熟障碍有关。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类风湿性关节炎（RA）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RA患者血小板计数可正常或升高，但血小板功能常异常，表现为黏附、聚集功能增强，易于形成血栓。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自身免疫性疾病与血小板异常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如慢性髓系白血病（CML）、真性红细胞增多症（PV）等，这些疾病常导致血小板计数显著升高，与骨髓异常增殖有关。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骨髓增殖性肿瘤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部分实体瘤如肺癌、胃癌等可引起血小板增多或减少，具体机制与肿瘤分泌的物质、肿瘤对骨髓的浸润及机体的免疫反应等多种因素有关。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化疗药物在杀灭肿瘤细胞的同时，也会对正常细胞造成损伤，导致骨髓抑制和血小板减少。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化疗对血小板的影响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肿瘤性疾病对血小板影响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实验室检查方法及原理介绍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血液在特定电场中的电阻变化来推算血小板数量。当血小板通过计数孔时，由于血小板的体积大于红细胞，会引起电阻的瞬时增加，从而产生脉冲信号。仪器根据脉冲信号的数量和大小来推算血小板数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利用特定波长的光线照射血液样本，通过测量散射光或透射光的变化来推算血小板数量。血小板在光线照射下会产生特定的散射光或吸收光，仪器根据光信号的变化来识别并计数血小板。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自动化血液分析仪检测原理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制备血液涂片，干燥后进行染色，然后在显微镜下观察并计数血小板数量。通常选择血涂片中血小板分布均匀的区域进行计数，以避免误差。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在制备血液涂片时应避免产生气泡，否则会影响计数结果；染色时应选择适当的染料和浓度，以确保血小板清晰可见；在显微镜下观察时应选择合适的放大倍数和光源强度，以便准确识别并计数血小板。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显微镜计数法操作步骤及注意事项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https://d.book118.com/385122320122011040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2024-08-31T09:24:39.581</cp:lastPrinted>
  <dcterms:created xsi:type="dcterms:W3CDTF">2024-08-31T01:24:39Z</dcterms:created>
  <dcterms:modified xsi:type="dcterms:W3CDTF">2024-08-31T01:24:41Z</dcterms:modified>
</cp:coreProperties>
</file>