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0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0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8AEEA-2D12-4AA4-982F-B35F749FF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422D1-9A58-452A-A654-0834999B7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34787-2B9D-487F-B1EE-75E47A0F3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F181B-B789-4579-A1CC-12EB29861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229CC1-E179-458B-8E03-4DABEE69B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602439-BFA3-48DC-B586-931FAEA0F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60EC61-78CD-4222-90C8-378404810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81FB0-B9FF-4C49-BD5A-09113BA0A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39A43-E422-4574-AC53-B93C9DFE8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B0748-D292-4987-8D7E-B99440D53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BC345-BEDF-482F-A678-5045D8272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011" r:id="rId2"/>
    <p:sldLayoutId id="2147501012" r:id="rId3"/>
    <p:sldLayoutId id="2147501013" r:id="rId4"/>
    <p:sldLayoutId id="2147501014" r:id="rId5"/>
    <p:sldLayoutId id="2147501015" r:id="rId6"/>
    <p:sldLayoutId id="2147501016" r:id="rId7"/>
    <p:sldLayoutId id="2147501017" r:id="rId8"/>
    <p:sldLayoutId id="2147501018" r:id="rId9"/>
    <p:sldLayoutId id="2147501019" r:id="rId10"/>
    <p:sldLayoutId id="21475010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0.xml" /><Relationship Id="rId11" Type="http://schemas.openxmlformats.org/officeDocument/2006/relationships/tags" Target="../tags/tag751.xml" /><Relationship Id="rId12" Type="http://schemas.openxmlformats.org/officeDocument/2006/relationships/tags" Target="../tags/tag752.xml" /><Relationship Id="rId13" Type="http://schemas.openxmlformats.org/officeDocument/2006/relationships/tags" Target="../tags/tag753.xml" /><Relationship Id="rId2" Type="http://schemas.openxmlformats.org/officeDocument/2006/relationships/tags" Target="../tags/tag742.xml" /><Relationship Id="rId3" Type="http://schemas.openxmlformats.org/officeDocument/2006/relationships/tags" Target="../tags/tag743.xml" /><Relationship Id="rId4" Type="http://schemas.openxmlformats.org/officeDocument/2006/relationships/tags" Target="../tags/tag744.xml" /><Relationship Id="rId5" Type="http://schemas.openxmlformats.org/officeDocument/2006/relationships/tags" Target="../tags/tag745.xml" /><Relationship Id="rId6" Type="http://schemas.openxmlformats.org/officeDocument/2006/relationships/tags" Target="../tags/tag746.xml" /><Relationship Id="rId7" Type="http://schemas.openxmlformats.org/officeDocument/2006/relationships/tags" Target="../tags/tag747.xml" /><Relationship Id="rId8" Type="http://schemas.openxmlformats.org/officeDocument/2006/relationships/tags" Target="../tags/tag748.xml" /><Relationship Id="rId9" Type="http://schemas.openxmlformats.org/officeDocument/2006/relationships/tags" Target="../tags/tag7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4.xml" /><Relationship Id="rId3" Type="http://schemas.openxmlformats.org/officeDocument/2006/relationships/tags" Target="../tags/tag755.xml" /><Relationship Id="rId4" Type="http://schemas.openxmlformats.org/officeDocument/2006/relationships/tags" Target="../tags/tag756.xml" /><Relationship Id="rId5" Type="http://schemas.openxmlformats.org/officeDocument/2006/relationships/tags" Target="../tags/tag7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9.xml" /><Relationship Id="rId11" Type="http://schemas.openxmlformats.org/officeDocument/2006/relationships/tags" Target="../tags/tag770.xml" /><Relationship Id="rId12" Type="http://schemas.openxmlformats.org/officeDocument/2006/relationships/tags" Target="../tags/tag771.xml" /><Relationship Id="rId13" Type="http://schemas.openxmlformats.org/officeDocument/2006/relationships/tags" Target="../tags/tag772.xml" /><Relationship Id="rId2" Type="http://schemas.openxmlformats.org/officeDocument/2006/relationships/tags" Target="../tags/tag761.xml" /><Relationship Id="rId3" Type="http://schemas.openxmlformats.org/officeDocument/2006/relationships/tags" Target="../tags/tag762.xml" /><Relationship Id="rId4" Type="http://schemas.openxmlformats.org/officeDocument/2006/relationships/tags" Target="../tags/tag763.xml" /><Relationship Id="rId5" Type="http://schemas.openxmlformats.org/officeDocument/2006/relationships/tags" Target="../tags/tag764.xml" /><Relationship Id="rId6" Type="http://schemas.openxmlformats.org/officeDocument/2006/relationships/tags" Target="../tags/tag765.xml" /><Relationship Id="rId7" Type="http://schemas.openxmlformats.org/officeDocument/2006/relationships/tags" Target="../tags/tag766.xml" /><Relationship Id="rId8" Type="http://schemas.openxmlformats.org/officeDocument/2006/relationships/tags" Target="../tags/tag767.xml" /><Relationship Id="rId9" Type="http://schemas.openxmlformats.org/officeDocument/2006/relationships/tags" Target="../tags/tag7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1.xml" /><Relationship Id="rId11" Type="http://schemas.openxmlformats.org/officeDocument/2006/relationships/tags" Target="../tags/tag782.xml" /><Relationship Id="rId12" Type="http://schemas.openxmlformats.org/officeDocument/2006/relationships/tags" Target="../tags/tag783.xml" /><Relationship Id="rId13" Type="http://schemas.openxmlformats.org/officeDocument/2006/relationships/tags" Target="../tags/tag784.xml" /><Relationship Id="rId2" Type="http://schemas.openxmlformats.org/officeDocument/2006/relationships/tags" Target="../tags/tag773.xml" /><Relationship Id="rId3" Type="http://schemas.openxmlformats.org/officeDocument/2006/relationships/tags" Target="../tags/tag774.xml" /><Relationship Id="rId4" Type="http://schemas.openxmlformats.org/officeDocument/2006/relationships/tags" Target="../tags/tag775.xml" /><Relationship Id="rId5" Type="http://schemas.openxmlformats.org/officeDocument/2006/relationships/tags" Target="../tags/tag776.xml" /><Relationship Id="rId6" Type="http://schemas.openxmlformats.org/officeDocument/2006/relationships/tags" Target="../tags/tag777.xml" /><Relationship Id="rId7" Type="http://schemas.openxmlformats.org/officeDocument/2006/relationships/tags" Target="../tags/tag778.xml" /><Relationship Id="rId8" Type="http://schemas.openxmlformats.org/officeDocument/2006/relationships/tags" Target="../tags/tag779.xml" /><Relationship Id="rId9" Type="http://schemas.openxmlformats.org/officeDocument/2006/relationships/tags" Target="../tags/tag7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3.xml" /><Relationship Id="rId11" Type="http://schemas.openxmlformats.org/officeDocument/2006/relationships/tags" Target="../tags/tag794.xml" /><Relationship Id="rId12" Type="http://schemas.openxmlformats.org/officeDocument/2006/relationships/tags" Target="../tags/tag795.xml" /><Relationship Id="rId13" Type="http://schemas.openxmlformats.org/officeDocument/2006/relationships/tags" Target="../tags/tag796.xml" /><Relationship Id="rId2" Type="http://schemas.openxmlformats.org/officeDocument/2006/relationships/tags" Target="../tags/tag785.xml" /><Relationship Id="rId3" Type="http://schemas.openxmlformats.org/officeDocument/2006/relationships/tags" Target="../tags/tag786.xml" /><Relationship Id="rId4" Type="http://schemas.openxmlformats.org/officeDocument/2006/relationships/tags" Target="../tags/tag787.xml" /><Relationship Id="rId5" Type="http://schemas.openxmlformats.org/officeDocument/2006/relationships/tags" Target="../tags/tag788.xml" /><Relationship Id="rId6" Type="http://schemas.openxmlformats.org/officeDocument/2006/relationships/tags" Target="../tags/tag789.xml" /><Relationship Id="rId7" Type="http://schemas.openxmlformats.org/officeDocument/2006/relationships/tags" Target="../tags/tag790.xml" /><Relationship Id="rId8" Type="http://schemas.openxmlformats.org/officeDocument/2006/relationships/tags" Target="../tags/tag791.xml" /><Relationship Id="rId9" Type="http://schemas.openxmlformats.org/officeDocument/2006/relationships/tags" Target="../tags/tag7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7.xml" /><Relationship Id="rId3" Type="http://schemas.openxmlformats.org/officeDocument/2006/relationships/tags" Target="../tags/tag798.xml" /><Relationship Id="rId4" Type="http://schemas.openxmlformats.org/officeDocument/2006/relationships/tags" Target="../tags/tag7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30014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威达公司调度培训课件刘建伟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课件概述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调度工作介绍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调度培训内容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刘建伟在调度培训中的贡献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总结与展望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517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课件的目标和定位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威达公司调度培训课件的背景介绍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课件的内容和结构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课件的适用对象和范围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520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05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5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提高调度员的工作效率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6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6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优化调度流程，降低成本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06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提高调度员的安全意识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7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培养调度员的团队协作能力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6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5236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课件主题：威达公司调度培训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6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课件目标：提高调度人员的专业技能和综合素质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6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课件内容：包括调度基础知识、调度流程、调度工具、案例分析等方面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课件特点：注重实践操作，结合实际案例进行讲解，易于理解和掌握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5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调度工作介绍</a:t>
            </a:r>
            <a:endParaRPr lang="zh-CN" altLang="en-US"/>
          </a:p>
        </p:txBody>
      </p:sp>
      <p:sp>
        <p:nvSpPr>
          <p:cNvPr id="105265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调度工作定义</a:t>
            </a:r>
            <a:endParaRPr lang="zh-CN" altLang="en-US"/>
          </a:p>
        </p:txBody>
      </p:sp>
      <p:sp>
        <p:nvSpPr>
          <p:cNvPr id="10533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4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调度工作的概念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4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调度工作的职责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4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4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调度工作的流程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4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调度工作的目标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调度工作重要性</a:t>
            </a:r>
            <a:endParaRPr lang="zh-CN" altLang="en-US"/>
          </a:p>
        </p:txBody>
      </p:sp>
      <p:sp>
        <p:nvSpPr>
          <p:cNvPr id="105370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1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71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1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1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1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72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2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2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应对突发情况，保障生产稳定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72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预测未来趋势，提前做出调整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72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确保生产计划顺利实施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73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协调资源，提高生产效率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调度工作流程</a:t>
            </a:r>
            <a:endParaRPr lang="zh-CN" altLang="en-US"/>
          </a:p>
        </p:txBody>
      </p:sp>
      <p:sp>
        <p:nvSpPr>
          <p:cNvPr id="10540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02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2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调度计划制定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2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2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调度任务分配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03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调度过程监控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3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3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4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调度结果评估与反馈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2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调度培训内容</a:t>
            </a:r>
            <a:endParaRPr lang="zh-CN" altLang="en-US"/>
          </a:p>
        </p:txBody>
      </p:sp>
      <p:sp>
        <p:nvSpPr>
          <p:cNvPr id="105432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https://d.book118.com/385130014022011034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6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79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威达公司调度培训课件刘建伟</vt:lpstr>
      <vt:lpstr>目录</vt:lpstr>
      <vt:lpstr>单击添加章节标题</vt:lpstr>
      <vt:lpstr>课件概述</vt:lpstr>
      <vt:lpstr>PowerPoint Presentation</vt:lpstr>
      <vt:lpstr>课件背景</vt:lpstr>
      <vt:lpstr>课件目的</vt:lpstr>
      <vt:lpstr>课件内容</vt:lpstr>
      <vt:lpstr>调度工作介绍</vt:lpstr>
      <vt:lpstr>PowerPoint Presentation</vt:lpstr>
      <vt:lpstr>调度工作定义</vt:lpstr>
      <vt:lpstr>调度工作重要性</vt:lpstr>
      <vt:lpstr>调度工作流程</vt:lpstr>
      <vt:lpstr>调度培训内容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2024-08-29T11:41:31.307</cp:lastPrinted>
  <dcterms:created xsi:type="dcterms:W3CDTF">2024-08-29T03:41:31Z</dcterms:created>
  <dcterms:modified xsi:type="dcterms:W3CDTF">2024-08-29T03:41:34Z</dcterms:modified>
</cp:coreProperties>
</file>