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2AA64-A848-4699-95C1-6B7AE6C22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9A2C7-2034-4AF3-8BEE-AE02BC254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1ABD5-35E6-4780-9404-F4000D101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EDE50-529A-44B4-8644-B4976197D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4D54E-413A-4124-9797-D663D9638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F4D5C-2859-494A-9692-84704EADE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73A396-6ED5-410F-8C8B-04A8B8BA3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AD5AC-4C3D-4BE6-BCD6-7F701BA4D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562E99-1A52-47D2-8A7D-9D6A7F70E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CFCC7-A039-49B1-A4EF-45E2341D3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A93BA-1086-4A3D-8D85-BE9D4D578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32031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电信公司业务与管理流程重组方案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现有业务与管理流程分析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预期效益与影响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为了应对外部环境的变化和提升内部运营效率，电信公司需要进行业务与管理流程重组，以实现可持续发展。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重组的必要性和紧迫性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随着信息技术的快速发展，电信行业面临着日益激烈的竞争环境，需要不断提高服务质量和运营效率以保持竞争优势。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当前电信行业面临的竞争环境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传统的电信公司业务流程和管理模式可能存在效率低下、资源浪费等问题，难以适应快速变化的市场需求。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传统业务流程和管理模式的局限性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通过重组，优化业务流程和管理模式，提高电信公司的运营效率，降低成本，增强盈利能力。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重组有助于改进电信公司的服务质量，提升用户体验，满足客户需求，增强客户黏性。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通过业务与管理流程重组，电信公司可以更好地应对市场竞争，提高自身的竞争力和市场地位。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重组为电信公司提供了一个机会，通过创新业务模式和管理方式，探索新的发展路径和增长点。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现有业务与管理流程分析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63" b="83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232" b="212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现有业务分析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固定电话业务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提供传统固定电话线路和宽带上网服务，但面临移动通信的竞争压力。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移动通信业务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提供手机通话、短信、上网等业务，市场竞争激烈，需要不断升级网络和技术。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数据传输与互联网业务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提供专线、VPN、云计算等服务，需要不断优化网络质量和安全性。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管理层次多，决策效率低，缺乏有效的内部沟通机制。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传统营销手段为主，缺乏数字化营销策略，市场响应速度慢。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服务流程繁琐，客户满意度不高，需要提高服务质量和效率。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现有管理流程分析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过于依赖传统通信业务，缺乏创新和多元化发展。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业务单一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网络技术和设备老化，难以满足用户需求和市场竞争。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技术落后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缺乏数字化营销手段和客户服务体系，难以提升品牌形象和客户满意度。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营销和服务手段落后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管理体制不适应市场变化和发展需求，决策效率低下。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管理体制僵化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重组方案设计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将现有业务按照市场需求、发展潜力等因素进行分类，确定核心业务、增值业务和新兴业务。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业务整合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对相关业务进行整合，形成具有竞争力的业务组合，提高整体效益。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鼓励创新思维，开发新的业务模式和产品，满足客户需求。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业务重组方案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对现有管理流程进行全面梳理，识别存在的问题和瓶颈。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对不合理、低效的流程进行优化，提高管理效率和响应速度。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利用信息技术手段，实现管理流程的自动化和智能化。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管理流程重组方案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https://d.book118.com/385132031211011104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2024-09-14T08:26:46.682</cp:lastPrinted>
  <dcterms:created xsi:type="dcterms:W3CDTF">2024-09-14T00:26:46Z</dcterms:created>
  <dcterms:modified xsi:type="dcterms:W3CDTF">2024-09-14T00:26:48Z</dcterms:modified>
</cp:coreProperties>
</file>