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85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9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C0938-79FB-41ED-A190-816FB8AC1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5D9F4-67CF-4BE3-8FA6-382020BA7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3E4F8-1F3F-426F-9BCA-673B92724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FFB37-4544-4C96-937F-4A2B4B864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C8840-19B8-404C-9F6A-327B1E82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874FB1-7B86-48F2-B7D6-0DD1477A2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E00C0E-3E7F-4410-B180-EB8373BFD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46071-76D5-4613-9CB4-F4547DE53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2024A-C02D-4E0A-8159-54DA31DEB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716A3-FAB4-423A-B586-7EBAE1ABF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8C41E-47C8-4C77-8D8C-048A25B26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847" r:id="rId2"/>
    <p:sldLayoutId id="2147498848" r:id="rId3"/>
    <p:sldLayoutId id="2147498849" r:id="rId4"/>
    <p:sldLayoutId id="2147498850" r:id="rId5"/>
    <p:sldLayoutId id="2147498851" r:id="rId6"/>
    <p:sldLayoutId id="2147498852" r:id="rId7"/>
    <p:sldLayoutId id="2147498853" r:id="rId8"/>
    <p:sldLayoutId id="2147498854" r:id="rId9"/>
    <p:sldLayoutId id="2147498855" r:id="rId10"/>
    <p:sldLayoutId id="214749885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3220321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物流安全评价报告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张某某,a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引言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物流安全现状分析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物流安全评价方法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物流安全评价结果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物流安全改进措施建议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引言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报告目的和背景</a:t>
            </a:r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目的：对物流安全进行评价，提高物流安全水平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背景：随着物流行业的快速发展，物流安全问题日益突出，需要采取有效措施加以解决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范围：本报告适用于所有物流企业，包括运输、仓储、配送等各个环节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方法：采用定性和定量相结合的方法，对物流安全进行综合评价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评价范围和内容</a:t>
            </a:r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评价范围：本次评价涉及的物流企业、物流环节和物流安全风险点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评价内容：对物流企业的安全管理制度、设施设备、人员素质等方面的综合评价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评价目的：提高物流企业的安全水平，保障物流活动的顺利进行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评价方法：采用问卷调查、现场检查、专家评审等多种方法进行综合评价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物流安全现状分析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物流安全现状概述</a:t>
            </a:r>
            <a:endParaRPr lang="zh-CN" altLang="en-US"/>
          </a:p>
        </p:txBody>
      </p:sp>
      <p:sp>
        <p:nvSpPr>
          <p:cNvPr id="104912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物流安全现状及存在的问题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物流行业的发展与重要性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物流安全事故案例分析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物流安全法律法规与政策措施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物流安全存在的问题</a:t>
            </a:r>
            <a:endParaRPr lang="zh-CN" altLang="en-US"/>
          </a:p>
        </p:txBody>
      </p:sp>
      <p:sp>
        <p:nvSpPr>
          <p:cNvPr id="104917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物流运输过程中的安全隐患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物流人员操作不当导致的安全问题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物流信息泄露的风险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物流仓储设施的安全隐患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物流安全风险评估</a:t>
            </a:r>
            <a:endParaRPr lang="zh-CN" altLang="en-US"/>
          </a:p>
        </p:txBody>
      </p:sp>
      <p:sp>
        <p:nvSpPr>
          <p:cNvPr id="10492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物流安全风险等级划分：根据风险程度进行等级划分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物流安全风险识别：识别潜在的安全风险因素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物流安全风险评估方法：采用定性和定量评估方法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物流安全风险应对措施：针对不同等级的风险采取相应的应对措施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物流安全评价方法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评价方法概述</a:t>
            </a:r>
            <a:endParaRPr lang="zh-CN" altLang="en-US"/>
          </a:p>
        </p:txBody>
      </p:sp>
      <p:sp>
        <p:nvSpPr>
          <p:cNvPr id="10493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物流安全评价的定义和目的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物流安全评价的方法和工具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物流安全评价的实践和应用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物流安全评价的流程和步骤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https://d.book118.com/385132203211011043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宋体</vt:lpstr>
      <vt:lpstr>Office Theme</vt:lpstr>
      <vt:lpstr>物流安全评价报告</vt:lpstr>
      <vt:lpstr>目录</vt:lpstr>
      <vt:lpstr>单击添加章节标题</vt:lpstr>
      <vt:lpstr>引言</vt:lpstr>
      <vt:lpstr>PowerPoint Presentation</vt:lpstr>
      <vt:lpstr>报告目的和背景</vt:lpstr>
      <vt:lpstr>评价范围和内容</vt:lpstr>
      <vt:lpstr>物流安全现状分析</vt:lpstr>
      <vt:lpstr>PowerPoint Presentation</vt:lpstr>
      <vt:lpstr>物流安全现状概述</vt:lpstr>
      <vt:lpstr>物流安全存在的问题</vt:lpstr>
      <vt:lpstr>物流安全风险评估</vt:lpstr>
      <vt:lpstr>物流安全评价方法</vt:lpstr>
      <vt:lpstr>PowerPoint Presentation</vt:lpstr>
      <vt:lpstr>评价方法概述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2024-09-05T10:44:43.798</cp:lastPrinted>
  <dcterms:created xsi:type="dcterms:W3CDTF">2024-09-05T02:44:43Z</dcterms:created>
  <dcterms:modified xsi:type="dcterms:W3CDTF">2024-09-05T02:44:45Z</dcterms:modified>
</cp:coreProperties>
</file>