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0B0884-1F6A-4378-9428-60F18868FD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89D20A-0A0E-4753-8BCF-D0CF88B6EA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57DDBC-C6B4-41E6-B2FA-3DA2E022E0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DF4A3D-DE13-4FB8-BC91-58361A6A91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213801-C419-40C1-90F9-77216660D6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A59BC6-1B2C-4D8C-92B5-E3C6E01850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54A1C9-2D39-44BC-BB37-6CC87CBFBD1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7E4953-88D2-43BA-BFD9-FBCD4D0E8B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DA6CCB-6A39-4E41-B90E-8A937A623A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64A65F-E3A4-4669-ABB4-DC4B180CC8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97282A-D19C-46F2-A223-2BE8840779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06765"/>
            <a:ext cx="5506636" cy="1200329"/>
          </a:xfrm>
        </p:spPr>
        <p:txBody>
          <a:bodyPr wrap="none" anchor="t">
            <a:spAutoFit/>
          </a:bodyPr>
          <a:lstStyle>
            <a:lvl1pPr algn="l">
              <a:defRPr sz="8000" b="1" i="0" spc="300">
                <a:solidFill>
                  <a:schemeClr val="accent1">
                    <a:lumMod val="50000"/>
                  </a:schemeClr>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84896"/>
            <a:ext cx="3070071" cy="397032"/>
          </a:xfrm>
        </p:spPr>
        <p:txBody>
          <a:bodyPr wrap="none">
            <a:spAutoFit/>
          </a:bodyPr>
          <a:lstStyle>
            <a:lvl1pPr marL="0" indent="0" algn="l">
              <a:buNone/>
              <a:defRPr sz="2200" b="0" i="0" spc="300">
                <a:solidFill>
                  <a:schemeClr val="accent1">
                    <a:lumMod val="50000"/>
                  </a:schemeClr>
                </a:solidFill>
                <a:latin typeface="Microsoft YaHei" panose="020b0503020204020204" pitchFamily="34" charset="-122"/>
                <a:ea typeface="Microsoft YaHei"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71500" y="1406436"/>
            <a:ext cx="5506636" cy="1200329"/>
          </a:xfrm>
        </p:spPr>
        <p:txBody>
          <a:bodyPr wrap="none" anchor="b">
            <a:spAutoFit/>
          </a:bodyPr>
          <a:lstStyle>
            <a:lvl1pPr marL="0" indent="0">
              <a:buNone/>
              <a:defRPr sz="8000" b="0" i="0" spc="300">
                <a:solidFill>
                  <a:schemeClr val="accent1">
                    <a:lumMod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emf" /><Relationship Id="rId3"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emf" /><Relationship Id="rId3" Type="http://schemas.openxmlformats.org/officeDocument/2006/relationships/image" Target="../media/image1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5140024100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矿井反风演习技术\n## 1.矿井反风演习技术概述及重要性\n### 1.1矿井反风演习技术的定义与目的\n### 1.2矿井反风演习技术的重要性及影响因素\n### 1.3矿井反风演习技术的应用范围与限制\n## 2.矿井反风演习技术的发展历程\n### 2.1矿井反风演习技术的起源与发展\n### 2.2矿井反风演习技术的成熟与应用\n### 2.3矿井反风演习技术的未来发展趋势\n## 3.矿井反风演习技术的实施方法与流程\n### 3.1矿井反风演习技术的准备工作与计划\n### 3.2矿井反风演习技术的实施步骤与操作方法\n### 3.3矿井反风演习技术的总结与评估\n## 4.矿井反风演习技术的关键设备与设施\n### 4.1矿井反风演习技术所需的通风设备与设施\n### 4.2矿井反风演习技术所需的监测设备与系统\n### 4.3矿井反风演习技术所需的防护设备与措施\n## 5.矿井反风演习技术的风险与挑战\n### 5.1矿井反风演习技术实施过程中的安全风险\n### 5.2矿井反风演习技术实施过程中的技术挑战\n### 5.3矿井反风演习技术实施过程中的管理难题\n## 6.矿井反风演习技术的经验与教训\n### 6.1国内外矿井反风演习技术的成功案例\n### 6.2矿井反风演习技术实施过程中的经验教训\n### 6.3矿井反风演习技术的持续改进与优化\n## 7.矿井反风演习技术的未来展望与建议\n### 7.1矿井反风演习技术的未来发展趋势与机遇\n### 7.2矿井反风演习技术的研究方向与技术创新\n### 7.3矿井反风演习技术的政策建议与管理措施\n&quot;,&quot;templateId&quot;:&quot;ujpcqsuz1ifzxno4qckwkhkbi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06765"/>
            <a:ext cx="11055350" cy="1187450"/>
          </a:xfrm>
        </p:spPr>
        <p:txBody>
          <a:bodyPr vert="horz" wrap="square" lIns="91440" tIns="45720" rIns="91440" bIns="45720" anchor="b">
            <a:spAutoFit/>
          </a:bodyPr>
          <a:lstStyle/>
          <a:p>
            <a:pPr>
              <a:buNone/>
            </a:pPr>
            <a:r>
              <a:rPr lang="zh-CN"/>
              <a:t>矿井反风演习技术</a:t>
            </a:r>
            <a:endParaRPr/>
          </a:p>
        </p:txBody>
      </p:sp>
      <p:sp>
        <p:nvSpPr>
          <p:cNvPr id="3" name="副标题 2"/>
          <p:cNvSpPr>
            <a:spLocks noGrp="1"/>
          </p:cNvSpPr>
          <p:nvPr>
            <p:ph type="subTitle" idx="1"/>
          </p:nvPr>
        </p:nvSpPr>
        <p:spPr>
          <a:xfrm>
            <a:off x="571500" y="3984896"/>
            <a:ext cx="5581650" cy="400050"/>
          </a:xfrm>
        </p:spPr>
        <p:txBody>
          <a:bodyPr/>
          <a:lstStyle/>
          <a:p>
            <a:r>
              <a:rPr lang="en-US"/>
              <a:t> </a:t>
            </a:r>
            <a:endParaRPr/>
          </a:p>
        </p:txBody>
      </p:sp>
      <p:cxnSp>
        <p:nvCxnSpPr>
          <p:cNvPr id="4" name="直线连接符 4"/>
          <p:cNvCxnSpPr/>
          <p:nvPr/>
        </p:nvCxnSpPr>
        <p:spPr>
          <a:xfrm>
            <a:off x="660400" y="6014027"/>
            <a:ext cx="825500" cy="0"/>
          </a:xfrm>
          <a:prstGeom prst="line">
            <a:avLst/>
          </a:prstGeom>
          <a:ln w="127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571499" y="6129521"/>
            <a:ext cx="2093843" cy="37555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z="1400" spc="80">
              <a:solidFill>
                <a:schemeClr val="accent1">
                  <a:lumMod val="50000"/>
                </a:schemeClr>
              </a:solidFill>
              <a:latin typeface="+mn-lt"/>
            </a:endParaRPr>
          </a:p>
        </p:txBody>
      </p:sp>
      <p:sp>
        <p:nvSpPr>
          <p:cNvPr id="6" name="文本占位符 20"/>
          <p:cNvSpPr txBox="1"/>
          <p:nvPr/>
        </p:nvSpPr>
        <p:spPr>
          <a:xfrm>
            <a:off x="9937347" y="6129521"/>
            <a:ext cx="1683154" cy="377411"/>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z="1400" spc="80">
                <a:solidFill>
                  <a:schemeClr val="accent1">
                    <a:lumMod val="50000"/>
                  </a:schemeClr>
                </a:solidFill>
                <a:effectLst/>
              </a:rPr>
              <a:t> </a:t>
            </a:r>
            <a:endParaRPr kumimoji="1" lang="en-US" altLang="zh-CN" sz="1400" spc="80">
              <a:solidFill>
                <a:schemeClr val="accent1">
                  <a:lumMod val="50000"/>
                </a:schemeClr>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2" name="" descr="{&quot;isTemplate&quot;:true,&quot;type&quot;:2}"/>
        <p:cNvGrpSpPr/>
        <p:nvPr/>
      </p:nvGrpSpPr>
      <p:grpSpPr>
        <a:xfrm>
          <a:off x="0" y="0"/>
          <a:ext cx="0" cy="0"/>
        </a:xfrm>
      </p:grpSpPr>
      <p:sp>
        <p:nvSpPr>
          <p:cNvPr id="93"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矿井反风演习技术概述及重要性</a:t>
            </a:r>
            <a:endParaRPr/>
          </a:p>
        </p:txBody>
      </p:sp>
      <p:sp>
        <p:nvSpPr>
          <p:cNvPr id="94"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01</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95"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descr="{&quot;isTemplate&quot;:true,&quot;type&quot;:3}"/>
        <p:cNvGrpSpPr/>
        <p:nvPr/>
      </p:nvGrpSpPr>
      <p:grpSpPr>
        <a:xfrm>
          <a:off x="0" y="0"/>
          <a:ext cx="0" cy="0"/>
        </a:xfrm>
      </p:grpSpPr>
      <p:sp>
        <p:nvSpPr>
          <p:cNvPr id="174"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矿井反风演习技术的定义与目的</a:t>
            </a:r>
            <a:endParaRPr lang="en-US" sz="3600" b="1">
              <a:latin typeface="微软雅黑"/>
              <a:ea typeface="微软雅黑"/>
            </a:endParaRPr>
          </a:p>
        </p:txBody>
      </p:sp>
      <p:sp>
        <p:nvSpPr>
          <p:cNvPr id="175"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矿井反风演习技术是指在矿井通风系统中进行的一种模拟反风操作，以评估矿井通风系统的性能和安全性。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通过模拟反风操作，可以检查通风设备的运行状况和通风系统的稳定性。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可以评估矿井通风系统在反风条件下的安全性能，以及反风措施的有效性。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有助于提高矿井通风管理水平，确保矿井安全生产。</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矿井反风演习技术的目的是确保矿井在发生反风事故时，能够迅速采取有效的应对措施，减少事故影响和损失。</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提高矿井从业人员的反风意识和应急处理能力。</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检验矿井反风预案的可行性和有效性，为矿井反风事故应急处理提供技术支持。</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有助于完善矿井通风系统，提高矿井通风安全水平。</a:t>
            </a:r>
            <a:endParaRPr/>
          </a:p>
        </p:txBody>
      </p:sp>
      <p:cxnSp>
        <p:nvCxnSpPr>
          <p:cNvPr id="176"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77"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2" name="" descr="{&quot;isTemplate&quot;:true,&quot;type&quot;:3}"/>
        <p:cNvGrpSpPr/>
        <p:nvPr/>
      </p:nvGrpSpPr>
      <p:grpSpPr>
        <a:xfrm>
          <a:off x="0" y="0"/>
          <a:ext cx="0" cy="0"/>
        </a:xfrm>
      </p:grpSpPr>
      <p:pic>
        <p:nvPicPr>
          <p:cNvPr id="18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8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85" name="Group 598"/>
            <p:cNvGrpSpPr/>
            <p:nvPr/>
          </p:nvGrpSpPr>
          <p:grpSpPr>
            <a:xfrm>
              <a:off x="763829" y="1414808"/>
              <a:ext cx="6972294" cy="2337649"/>
              <a:chOff x="763829" y="1414808"/>
              <a:chExt cx="6972294" cy="2337649"/>
            </a:xfrm>
          </p:grpSpPr>
          <p:sp>
            <p:nvSpPr>
              <p:cNvPr id="18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矿井反风演习技术的重要性主要体现在以下几个方面：</a:t>
                </a:r>
                <a:endParaRPr/>
              </a:p>
            </p:txBody>
          </p:sp>
          <p:sp>
            <p:nvSpPr>
              <p:cNvPr id="18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评估矿井通风系统的安全性能，确保矿井安全生产。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提高矿井从业人员的反风意识和应急处理能力，减少反风事故的影响和损失。</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检验矿井反风预案的可行性和有效性，为矿井反风事故应急处理提供技术支持。</a:t>
                </a:r>
                <a:endParaRPr/>
              </a:p>
            </p:txBody>
          </p:sp>
          <p:sp>
            <p:nvSpPr>
              <p:cNvPr id="18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2" name="Group 591"/>
            <p:cNvGrpSpPr/>
            <p:nvPr/>
          </p:nvGrpSpPr>
          <p:grpSpPr>
            <a:xfrm>
              <a:off x="689593" y="3949139"/>
              <a:ext cx="7078256" cy="2128975"/>
              <a:chOff x="689593" y="3949139"/>
              <a:chExt cx="7078256" cy="2128975"/>
            </a:xfrm>
          </p:grpSpPr>
          <p:sp>
            <p:nvSpPr>
              <p:cNvPr id="19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影响矿井反风演习技术效果的因素主要包括：</a:t>
                </a:r>
                <a:endParaRPr/>
              </a:p>
            </p:txBody>
          </p:sp>
          <p:sp>
            <p:nvSpPr>
              <p:cNvPr id="19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矿井通风系统的设计和运行状况，通风设备的性能和可靠性。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矿井从业人员的反风意识和应急处理能力，反风预案的完善程度。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矿井反风演习技术的实施方法和流程，以及相关设备和设施的配置。</a:t>
                </a:r>
                <a:endParaRPr/>
              </a:p>
            </p:txBody>
          </p:sp>
          <p:sp>
            <p:nvSpPr>
              <p:cNvPr id="19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9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矿井反风演习技术的重要性及影响因素</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0" name="" descr="{&quot;isTemplate&quot;:true,&quot;type&quot;:3}"/>
        <p:cNvGrpSpPr/>
        <p:nvPr/>
      </p:nvGrpSpPr>
      <p:grpSpPr>
        <a:xfrm>
          <a:off x="0" y="0"/>
          <a:ext cx="0" cy="0"/>
        </a:xfrm>
      </p:grpSpPr>
      <p:pic>
        <p:nvPicPr>
          <p:cNvPr id="20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0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03" name="Group 598"/>
            <p:cNvGrpSpPr/>
            <p:nvPr/>
          </p:nvGrpSpPr>
          <p:grpSpPr>
            <a:xfrm>
              <a:off x="763829" y="1414808"/>
              <a:ext cx="6972294" cy="2337649"/>
              <a:chOff x="763829" y="1414808"/>
              <a:chExt cx="6972294" cy="2337649"/>
            </a:xfrm>
          </p:grpSpPr>
          <p:sp>
            <p:nvSpPr>
              <p:cNvPr id="20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矿井反风演习技术主要应用于以下范围：</a:t>
                </a:r>
                <a:endParaRPr/>
              </a:p>
            </p:txBody>
          </p:sp>
          <p:sp>
            <p:nvSpPr>
              <p:cNvPr id="20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评估矿井通风系统的安全性能，检验通风设备的运行状况。</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提高矿井从业人员的反风意识和应急处理能力，培训反风应急处理人员。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检验矿井反风预案的可行性和有效性，为矿井反风事故应急处理提供技术支持。</a:t>
                </a:r>
                <a:endParaRPr/>
              </a:p>
            </p:txBody>
          </p:sp>
          <p:sp>
            <p:nvSpPr>
              <p:cNvPr id="20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0" name="Group 591"/>
            <p:cNvGrpSpPr/>
            <p:nvPr/>
          </p:nvGrpSpPr>
          <p:grpSpPr>
            <a:xfrm>
              <a:off x="689593" y="3949139"/>
              <a:ext cx="7078256" cy="2128975"/>
              <a:chOff x="689593" y="3949139"/>
              <a:chExt cx="7078256" cy="2128975"/>
            </a:xfrm>
          </p:grpSpPr>
          <p:sp>
            <p:nvSpPr>
              <p:cNvPr id="21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矿井反风演习技术的限制主要包括：</a:t>
                </a:r>
                <a:endParaRPr/>
              </a:p>
            </p:txBody>
          </p:sp>
          <p:sp>
            <p:nvSpPr>
              <p:cNvPr id="21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矿井通风系统的复杂性和特殊性，可能使得反风演习技术难以实施。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矿井安全条件的限制，可能影响反风演习技术的实施效果和安全性。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矿井反风演习技术的实施成本和资源投入，可能影响矿井反风演习技术的推广应用。</a:t>
                </a:r>
                <a:endParaRPr/>
              </a:p>
            </p:txBody>
          </p:sp>
          <p:sp>
            <p:nvSpPr>
              <p:cNvPr id="21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1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矿井反风演习技术的应用范围与限制</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8" name="" descr="{&quot;isTemplate&quot;:true,&quot;type&quot;:2}"/>
        <p:cNvGrpSpPr/>
        <p:nvPr/>
      </p:nvGrpSpPr>
      <p:grpSpPr>
        <a:xfrm>
          <a:off x="0" y="0"/>
          <a:ext cx="0" cy="0"/>
        </a:xfrm>
      </p:grpSpPr>
      <p:sp>
        <p:nvSpPr>
          <p:cNvPr id="219"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矿井反风演习技术的发展历程</a:t>
            </a:r>
            <a:endParaRPr/>
          </a:p>
        </p:txBody>
      </p:sp>
      <p:sp>
        <p:nvSpPr>
          <p:cNvPr id="220"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02</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221"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2" name="" descr="{&quot;isTemplate&quot;:true,&quot;type&quot;:3}"/>
        <p:cNvGrpSpPr/>
        <p:nvPr/>
      </p:nvGrpSpPr>
      <p:grpSpPr>
        <a:xfrm>
          <a:off x="0" y="0"/>
          <a:ext cx="0" cy="0"/>
        </a:xfrm>
      </p:grpSpPr>
      <p:sp>
        <p:nvSpPr>
          <p:cNvPr id="223"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矿井反风演习技术的起源与发展</a:t>
            </a:r>
            <a:endParaRPr lang="en-US" sz="3600" b="1">
              <a:latin typeface="微软雅黑"/>
              <a:ea typeface="微软雅黑"/>
            </a:endParaRPr>
          </a:p>
        </p:txBody>
      </p:sp>
      <p:sp>
        <p:nvSpPr>
          <p:cNvPr id="224"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矿井反风演习技术的起源可以追溯到20世纪初，随着矿井通风技术的发展和应用，矿井反风演习技术逐渐受到关注。</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20世纪初，矿井通风技术开始应用于矿井生产，矿井反风演习技术作为一种评估矿井通风系统安全性能的方法逐渐形成。</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20世纪中期，随着矿井通风技术的不断发展和完善，矿井反风演习技术逐渐得到广泛应用。</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20世纪末期，随着矿井安全生产意识的不断提高，矿井反风演习技术得到了进一步的重视和发展。</a:t>
            </a:r>
            <a:endParaRPr/>
          </a:p>
        </p:txBody>
      </p:sp>
      <p:cxnSp>
        <p:nvCxnSpPr>
          <p:cNvPr id="225"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26"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7" name="" descr="{&quot;isTemplate&quot;:true,&quot;type&quot;:3}"/>
        <p:cNvGrpSpPr/>
        <p:nvPr/>
      </p:nvGrpSpPr>
      <p:grpSpPr>
        <a:xfrm>
          <a:off x="0" y="0"/>
          <a:ext cx="0" cy="0"/>
        </a:xfrm>
      </p:grpSpPr>
      <p:sp>
        <p:nvSpPr>
          <p:cNvPr id="228"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矿井反风演习技术的成熟与应用</a:t>
            </a:r>
            <a:endParaRPr lang="en-US" sz="3600" b="1">
              <a:latin typeface="微软雅黑"/>
              <a:ea typeface="微软雅黑"/>
            </a:endParaRPr>
          </a:p>
        </p:txBody>
      </p:sp>
      <p:sp>
        <p:nvSpPr>
          <p:cNvPr id="229"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随着矿井通风技术的不断发展和完善，矿井反风演习技术逐渐成熟，并在矿井安全生产中得到了广泛应用。</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矿井反风演习技术的实施方法和流程不断改进和完善，提高了矿井反风演习技术的效果和安全性。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矿井反风演习技术的相关设备和设施不断更新和升级，为矿井反风演习技术的实施提供了有力保障。</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矿井反风演习技术在矿井安全生产中的应用范围不断拓展，不仅应用于评估矿井通风系统的安全性能，还应用于培训矿井从业人员的反风意识和应急处理能力。</a:t>
            </a:r>
            <a:endParaRPr/>
          </a:p>
        </p:txBody>
      </p:sp>
      <p:pic>
        <p:nvPicPr>
          <p:cNvPr id="230"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1" name="" descr="{&quot;isTemplate&quot;:true,&quot;type&quot;:3}"/>
        <p:cNvGrpSpPr/>
        <p:nvPr/>
      </p:nvGrpSpPr>
      <p:grpSpPr>
        <a:xfrm>
          <a:off x="0" y="0"/>
          <a:ext cx="0" cy="0"/>
        </a:xfrm>
      </p:grpSpPr>
      <p:sp>
        <p:nvSpPr>
          <p:cNvPr id="232"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233"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矿井反风演习技术的未来发展趋势</a:t>
            </a:r>
            <a:endParaRPr lang="en-US" sz="3600" b="1">
              <a:latin typeface="微软雅黑"/>
              <a:ea typeface="微软雅黑"/>
            </a:endParaRPr>
          </a:p>
        </p:txBody>
      </p:sp>
      <p:sp>
        <p:nvSpPr>
          <p:cNvPr id="234"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矿井反风演习技术的未来发展趋势主要表现在以下几个方面：</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随着矿井通风技术的不断发展，矿井反风演习技术将进一步优化和完善，提高实施效果和安全性。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矿井反风演习技术将与矿井其他安全技术相结合，实现矿井安全生产的综合评估和监控。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矿井反风演习技术将逐步实现信息化和智能化，提高矿井反风演习技术的实施效率和科学性。</a:t>
            </a:r>
            <a:endParaRPr/>
          </a:p>
        </p:txBody>
      </p:sp>
      <p:cxnSp>
        <p:nvCxnSpPr>
          <p:cNvPr id="235"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36"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矿井反风演习技术的实施方法与流程</a:t>
            </a:r>
            <a:endParaRPr/>
          </a:p>
        </p:txBody>
      </p:sp>
      <p:sp>
        <p:nvSpPr>
          <p:cNvPr id="9"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03</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0"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pic>
        <p:nvPicPr>
          <p:cNvPr id="1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4" name="Group 598"/>
            <p:cNvGrpSpPr/>
            <p:nvPr/>
          </p:nvGrpSpPr>
          <p:grpSpPr>
            <a:xfrm>
              <a:off x="763829" y="1414808"/>
              <a:ext cx="6972294" cy="2337649"/>
              <a:chOff x="763829" y="1414808"/>
              <a:chExt cx="6972294" cy="2337649"/>
            </a:xfrm>
          </p:grpSpPr>
          <p:sp>
            <p:nvSpPr>
              <p:cNvPr id="1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矿井反风演习技术的准备工作主要包括：</a:t>
                </a:r>
                <a:endParaRPr/>
              </a:p>
            </p:txBody>
          </p:sp>
          <p:sp>
            <p:nvSpPr>
              <p:cNvPr id="1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制定矿井反风演习技术方案，明确反风演习的目的、内容和要求。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对矿井通风系统进行全面检查，确保通风设备和设施运行正常。</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培训和动员矿井从业人员，提高反风意识和应急处理能力。</a:t>
                </a:r>
                <a:endParaRPr/>
              </a:p>
            </p:txBody>
          </p:sp>
          <p:sp>
            <p:nvSpPr>
              <p:cNvPr id="1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 name="Group 591"/>
            <p:cNvGrpSpPr/>
            <p:nvPr/>
          </p:nvGrpSpPr>
          <p:grpSpPr>
            <a:xfrm>
              <a:off x="689593" y="3949139"/>
              <a:ext cx="7078256" cy="2128975"/>
              <a:chOff x="689593" y="3949139"/>
              <a:chExt cx="7078256" cy="2128975"/>
            </a:xfrm>
          </p:grpSpPr>
          <p:sp>
            <p:nvSpPr>
              <p:cNvPr id="2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矿井反风演习技术的计划主要包括：</a:t>
                </a:r>
                <a:endParaRPr/>
              </a:p>
            </p:txBody>
          </p:sp>
          <p:sp>
            <p:nvSpPr>
              <p:cNvPr id="2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确定反风演习的时间和地点，选择合适的反风模式和操作方法。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制定反风演习的流程和时间表，合理安排反风演习的各个阶段。</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准备反风演习所需的设备和设施，确保反风演习的顺利进行。</a:t>
                </a:r>
                <a:endParaRPr/>
              </a:p>
            </p:txBody>
          </p:sp>
          <p:sp>
            <p:nvSpPr>
              <p:cNvPr id="2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矿井反风演习技术的准备工作与计划</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descr="{&quot;isTemplate&quot;:true,&quot;type&quot;:3}"/>
        <p:cNvGrpSpPr/>
        <p:nvPr/>
      </p:nvGrpSpPr>
      <p:grpSpPr>
        <a:xfrm>
          <a:off x="0" y="0"/>
          <a:ext cx="0" cy="0"/>
        </a:xfrm>
      </p:grpSpPr>
      <p:pic>
        <p:nvPicPr>
          <p:cNvPr id="3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2" name="Group 598"/>
            <p:cNvGrpSpPr/>
            <p:nvPr/>
          </p:nvGrpSpPr>
          <p:grpSpPr>
            <a:xfrm>
              <a:off x="763829" y="1414808"/>
              <a:ext cx="6972294" cy="2337649"/>
              <a:chOff x="763829" y="1414808"/>
              <a:chExt cx="6972294" cy="2337649"/>
            </a:xfrm>
          </p:grpSpPr>
          <p:sp>
            <p:nvSpPr>
              <p:cNvPr id="3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矿井反风演习技术的实施步骤主要包括：</a:t>
                </a:r>
                <a:endParaRPr/>
              </a:p>
            </p:txBody>
          </p:sp>
          <p:sp>
            <p:nvSpPr>
              <p:cNvPr id="3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进行矿井通风系统的全面检查，确保通风设备和设施运行正常。</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按照反风演习方案，进行反风操作，模拟反风事故。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对矿井通风系统的运行状况进行监测和分析，评估矿井通风系统的安全性能。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根据评估结果，完善矿井反风预案，提高矿井反风应急处理能力。</a:t>
                </a:r>
                <a:endParaRPr/>
              </a:p>
            </p:txBody>
          </p:sp>
          <p:sp>
            <p:nvSpPr>
              <p:cNvPr id="3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9" name="Group 591"/>
            <p:cNvGrpSpPr/>
            <p:nvPr/>
          </p:nvGrpSpPr>
          <p:grpSpPr>
            <a:xfrm>
              <a:off x="689593" y="3949139"/>
              <a:ext cx="7078256" cy="2128975"/>
              <a:chOff x="689593" y="3949139"/>
              <a:chExt cx="7078256" cy="2128975"/>
            </a:xfrm>
          </p:grpSpPr>
          <p:sp>
            <p:nvSpPr>
              <p:cNvPr id="4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矿井反风演习技术的操作方法主要包括：</a:t>
                </a:r>
                <a:endParaRPr/>
              </a:p>
            </p:txBody>
          </p:sp>
          <p:sp>
            <p:nvSpPr>
              <p:cNvPr id="4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选择合适的反风模式和操作方法，根据矿井通风系统的实际情况进行调整。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严格按照反风演习方案进行操作，确保反风演习的安全性和有效性。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对矿井通风系统的运行状况进行实时监测，收集和分析相关数据，为评估结果提供依据。</a:t>
                </a:r>
                <a:endParaRPr/>
              </a:p>
            </p:txBody>
          </p:sp>
          <p:sp>
            <p:nvSpPr>
              <p:cNvPr id="4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矿井反风演习技术的实施步骤与操作方法</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7" name="" descr="{&quot;isTemplate&quot;:true,&quot;type&quot;:3}"/>
        <p:cNvGrpSpPr/>
        <p:nvPr/>
      </p:nvGrpSpPr>
      <p:grpSpPr>
        <a:xfrm>
          <a:off x="0" y="0"/>
          <a:ext cx="0" cy="0"/>
        </a:xfrm>
      </p:grpSpPr>
      <p:grpSp>
        <p:nvGrpSpPr>
          <p:cNvPr id="48"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49" name="Group 628"/>
            <p:cNvGrpSpPr/>
            <p:nvPr/>
          </p:nvGrpSpPr>
          <p:grpSpPr>
            <a:xfrm>
              <a:off x="1197254" y="3971227"/>
              <a:ext cx="11008530" cy="2106887"/>
              <a:chOff x="1197254" y="3971227"/>
              <a:chExt cx="11008530" cy="2106887"/>
            </a:xfrm>
          </p:grpSpPr>
          <p:sp>
            <p:nvSpPr>
              <p:cNvPr id="50"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1"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2"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3"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4"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矿井反风演习技术的总结主要包括：</a:t>
                </a:r>
                <a:endParaRPr/>
              </a:p>
            </p:txBody>
          </p:sp>
          <p:sp>
            <p:nvSpPr>
              <p:cNvPr id="55"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对矿井反风演习技术的实施过程进行回顾，总结实施过程中的经验和教训。</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分析矿井通风系统的评估结果，找出矿井通风系统存在的问题和不足。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提出矿井反风预案的改进措施和建议，提高矿井反风应急处理能力。</a:t>
                </a:r>
                <a:endParaRPr/>
              </a:p>
            </p:txBody>
          </p:sp>
        </p:grpSp>
        <p:grpSp>
          <p:nvGrpSpPr>
            <p:cNvPr id="56" name="Group 635"/>
            <p:cNvGrpSpPr/>
            <p:nvPr/>
          </p:nvGrpSpPr>
          <p:grpSpPr>
            <a:xfrm>
              <a:off x="3499345" y="1423099"/>
              <a:ext cx="11008530" cy="2005901"/>
              <a:chOff x="3499345" y="1423099"/>
              <a:chExt cx="11008530" cy="2005901"/>
            </a:xfrm>
          </p:grpSpPr>
          <p:sp>
            <p:nvSpPr>
              <p:cNvPr id="57"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矿井反风演习技术的评估主要包括：</a:t>
                </a:r>
                <a:endParaRPr/>
              </a:p>
            </p:txBody>
          </p:sp>
          <p:sp>
            <p:nvSpPr>
              <p:cNvPr id="58"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对矿井通风系统的安全性能进行评估，确保矿井安全生产。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对矿井从业人员的反风意识和应急处理能力进行评估，提高矿井反风事故应急处理能力。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对矿井反风演习技术的实施效果进行评估，为矿井反风演习技术的改进和优化提供依据。</a:t>
                </a:r>
                <a:endParaRPr/>
              </a:p>
            </p:txBody>
          </p:sp>
          <p:sp>
            <p:nvSpPr>
              <p:cNvPr id="59"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0"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1"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62"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6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矿井反风演习技术的总结与评估</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4" name="" descr="{&quot;isTemplate&quot;:true,&quot;type&quot;:2}"/>
        <p:cNvGrpSpPr/>
        <p:nvPr/>
      </p:nvGrpSpPr>
      <p:grpSpPr>
        <a:xfrm>
          <a:off x="0" y="0"/>
          <a:ext cx="0" cy="0"/>
        </a:xfrm>
      </p:grpSpPr>
      <p:sp>
        <p:nvSpPr>
          <p:cNvPr id="65"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矿井反风演习技术的关键设备与设施</a:t>
            </a:r>
            <a:endParaRPr/>
          </a:p>
        </p:txBody>
      </p:sp>
      <p:sp>
        <p:nvSpPr>
          <p:cNvPr id="66"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04</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67"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8" name="" descr="{&quot;isTemplate&quot;:true,&quot;type&quot;:3}"/>
        <p:cNvGrpSpPr/>
        <p:nvPr/>
      </p:nvGrpSpPr>
      <p:grpSpPr>
        <a:xfrm>
          <a:off x="0" y="0"/>
          <a:ext cx="0" cy="0"/>
        </a:xfrm>
      </p:grpSpPr>
      <p:sp>
        <p:nvSpPr>
          <p:cNvPr id="69"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70"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矿井反风演习技术所需的通风设备与设施</a:t>
            </a:r>
            <a:endParaRPr lang="en-US" sz="3600" b="1">
              <a:latin typeface="微软雅黑"/>
              <a:ea typeface="微软雅黑"/>
            </a:endParaRPr>
          </a:p>
        </p:txBody>
      </p:sp>
      <p:sp>
        <p:nvSpPr>
          <p:cNvPr id="71"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矿井反风演习技术所需的通风设备与设施主要包括：</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通风机：用于提供矿井通风所需的空气流量，是矿井通风系统的核心设备。</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风筒：用于连接通风机和矿井巷道，将空气输送到矿井各个区域。</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风门：用于调节矿井巷道内的空气流量和风向，控制矿井通风系统的运行。</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反风装置：用于实现矿井通风系统的反风操作，模拟反风事故。</a:t>
            </a:r>
            <a:endParaRPr/>
          </a:p>
        </p:txBody>
      </p:sp>
      <p:cxnSp>
        <p:nvCxnSpPr>
          <p:cNvPr id="72"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3"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https://d.book118.com/385140024100011112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ray_blue">
      <a:dk1>
        <a:srgbClr val="000000"/>
      </a:dk1>
      <a:lt1>
        <a:srgbClr val="FFFFFF"/>
      </a:lt1>
      <a:dk2>
        <a:srgbClr val="0A102F"/>
      </a:dk2>
      <a:lt2>
        <a:srgbClr val="DEEFF8"/>
      </a:lt2>
      <a:accent1>
        <a:srgbClr val="2A68D2"/>
      </a:accent1>
      <a:accent2>
        <a:srgbClr val="70AEE1"/>
      </a:accent2>
      <a:accent3>
        <a:srgbClr val="2B4FAD"/>
      </a:accent3>
      <a:accent4>
        <a:srgbClr val="F4796D"/>
      </a:accent4>
      <a:accent5>
        <a:srgbClr val="B53F55"/>
      </a:accent5>
      <a:accent6>
        <a:srgbClr val="7D2F6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Arial Black</vt:lpstr>
      <vt:lpstr>微软雅黑</vt:lpstr>
      <vt:lpstr>黑体</vt:lpstr>
      <vt:lpstr>Microsoft YaHei</vt:lpstr>
      <vt:lpstr>Microsoft YaHei Light</vt:lpstr>
      <vt:lpstr>Microsoft Yahei</vt:lpstr>
      <vt:lpstr>Office Theme</vt:lpstr>
      <vt:lpstr>矿井反风演习技术</vt:lpstr>
      <vt:lpstr>矿井反风演习技术概述及重要性</vt:lpstr>
      <vt:lpstr>PowerPoint Presentation</vt:lpstr>
      <vt:lpstr>PowerPoint Presentation</vt:lpstr>
      <vt:lpstr>PowerPoint Presentation</vt:lpstr>
      <vt:lpstr>矿井反风演习技术的发展历程</vt:lpstr>
      <vt:lpstr>PowerPoint Presentation</vt:lpstr>
      <vt:lpstr>PowerPoint Presentation</vt:lpstr>
      <vt:lpstr>PowerPoint Presentation</vt:lpstr>
      <vt:lpstr>矿井反风演习技术的实施方法与流程</vt:lpstr>
      <vt:lpstr>PowerPoint Presentation</vt:lpstr>
      <vt:lpstr>PowerPoint Presentation</vt:lpstr>
      <vt:lpstr>PowerPoint Presentation</vt:lpstr>
      <vt:lpstr>矿井反风演习技术的关键设备与设施</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2024-09-18T11:17:59.981</cp:lastPrinted>
  <dcterms:created xsi:type="dcterms:W3CDTF">2024-09-18T03:18:00Z</dcterms:created>
  <dcterms:modified xsi:type="dcterms:W3CDTF">2024-09-18T03:18:01Z</dcterms:modified>
</cp:coreProperties>
</file>