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4BD312-2DAC-4FCE-915A-FE28869AC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D2D6A8-3CE8-44C5-8062-34E0050A2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2ABD78-861C-47E4-A24A-E5CBB0C52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EA0B99-C39A-4174-8B8F-03F5B5297D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4C5CE6-38AB-4E9F-8925-18DB5B0198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342347-3708-43B0-9D88-954236E4DC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3FE4B4-0BB4-420B-A0DC-E90C530748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FC04E0-8081-4C42-A9CC-94C81B6AF6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BE7653-80D6-4062-A42F-269660FA15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9B15D-A499-4983-937C-87C9AB860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2A0F0F-FF68-42B5-B8DD-37D953D2D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5630997" y="1676125"/>
            <a:ext cx="930004" cy="905510"/>
          </a:xfrm>
          <a:prstGeom prst="rect">
            <a:avLst/>
          </a:prstGeom>
        </p:spPr>
        <p:txBody>
          <a:bodyPr wrap="square" lIns="0" tIns="0" rIns="0" bIns="0">
            <a:spAutoFit/>
          </a:bodyPr>
          <a:lstStyle>
            <a:lvl1pPr>
              <a:defRPr sz="3000" b="1" i="0">
                <a:solidFill>
                  <a:srgbClr val="AF79DE"/>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AF79DE"/>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AF79DE"/>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AF79DE"/>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3073400" cy="482600"/>
          </a:xfrm>
          <a:prstGeom prst="rect">
            <a:avLst/>
          </a:prstGeom>
        </p:spPr>
        <p:txBody>
          <a:bodyPr wrap="square" lIns="0" tIns="0" rIns="0" bIns="0">
            <a:spAutoFit/>
          </a:bodyPr>
          <a:lstStyle>
            <a:lvl1pPr>
              <a:defRPr sz="3000" b="1" i="0">
                <a:solidFill>
                  <a:srgbClr val="AF79DE"/>
                </a:solidFill>
                <a:latin typeface="微软雅黑"/>
                <a:cs typeface="微软雅黑"/>
              </a:defRPr>
            </a:lvl1pPr>
          </a:lstStyle>
          <a:p/>
        </p:txBody>
      </p:sp>
      <p:sp>
        <p:nvSpPr>
          <p:cNvPr id="3" name="Holder 3"/>
          <p:cNvSpPr>
            <a:spLocks noGrp="1"/>
          </p:cNvSpPr>
          <p:nvPr>
            <p:ph type="body" idx="1"/>
          </p:nvPr>
        </p:nvSpPr>
        <p:spPr>
          <a:xfrm>
            <a:off x="609600" y="1577340"/>
            <a:ext cx="10972800" cy="452628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2.png" /><Relationship Id="rId2" Type="http://schemas.openxmlformats.org/officeDocument/2006/relationships/image" Target="../media/image1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2.png" /><Relationship Id="rId2" Type="http://schemas.openxmlformats.org/officeDocument/2006/relationships/image" Target="../media/image14.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2.png" /><Relationship Id="rId2" Type="http://schemas.openxmlformats.org/officeDocument/2006/relationships/image" Target="../media/image15.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png" /><Relationship Id="rId11" Type="http://schemas.openxmlformats.org/officeDocument/2006/relationships/image" Target="../media/image8.png" /><Relationship Id="rId12" Type="http://schemas.openxmlformats.org/officeDocument/2006/relationships/image" Target="../media/image9.png" /><Relationship Id="rId13" Type="http://schemas.openxmlformats.org/officeDocument/2006/relationships/image" Target="../media/image10.png" /><Relationship Id="rId14" Type="http://schemas.openxmlformats.org/officeDocument/2006/relationships/image" Target="../media/image11.png" /><Relationship Id="rId15" Type="http://schemas.openxmlformats.org/officeDocument/2006/relationships/image" Target="../media/image12.png"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0.png" /><Relationship Id="rId7" Type="http://schemas.openxmlformats.org/officeDocument/2006/relationships/image" Target="../media/image4.png" /><Relationship Id="rId8" Type="http://schemas.openxmlformats.org/officeDocument/2006/relationships/image" Target="../media/image5.png" /><Relationship Id="rId9"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14022103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2797175" y="1900819"/>
            <a:ext cx="6597650" cy="814069"/>
          </a:xfrm>
          <a:prstGeom prst="rect">
            <a:avLst/>
          </a:prstGeom>
        </p:spPr>
        <p:txBody>
          <a:bodyPr vert="horz" wrap="square" lIns="0" tIns="15875" rIns="0" bIns="0" rtlCol="0">
            <a:spAutoFit/>
          </a:bodyPr>
          <a:lstStyle/>
          <a:p>
            <a:pPr marL="12700">
              <a:lnSpc>
                <a:spcPct val="100000"/>
              </a:lnSpc>
              <a:spcBef>
                <a:spcPts val="125"/>
              </a:spcBef>
            </a:pPr>
            <a:r>
              <a:rPr sz="5150" spc="-5">
                <a:solidFill>
                  <a:srgbClr val="000000"/>
                </a:solidFill>
              </a:rPr>
              <a:t>全球专利地域分析报告</a:t>
            </a:r>
            <a:endParaRPr sz="5150"/>
          </a:p>
        </p:txBody>
      </p:sp>
      <p:grpSp>
        <p:nvGrpSpPr>
          <p:cNvPr id="4" name="object 4"/>
          <p:cNvGrpSpPr/>
          <p:nvPr/>
        </p:nvGrpSpPr>
        <p:grpSpPr>
          <a:xfrm>
            <a:off x="4327499" y="3861171"/>
            <a:ext cx="3537585" cy="750570"/>
            <a:chOff x="4327499" y="3861171"/>
            <a:chExt cx="3537585" cy="750570"/>
          </a:xfrm>
        </p:grpSpPr>
        <p:sp>
          <p:nvSpPr>
            <p:cNvPr id="5" name="object 5"/>
            <p:cNvSpPr/>
            <p:nvPr/>
          </p:nvSpPr>
          <p:spPr>
            <a:xfrm>
              <a:off x="4341787" y="3875458"/>
              <a:ext cx="3509010" cy="721995"/>
            </a:xfrm>
            <a:custGeom>
              <a:rect l="l" t="t" r="r" b="b"/>
              <a:pathLst>
                <a:path w="3509009" h="721995">
                  <a:moveTo>
                    <a:pt x="3418233" y="721526"/>
                  </a:moveTo>
                  <a:lnTo>
                    <a:pt x="90190" y="721526"/>
                  </a:lnTo>
                  <a:lnTo>
                    <a:pt x="26416" y="695110"/>
                  </a:lnTo>
                  <a:lnTo>
                    <a:pt x="0" y="631336"/>
                  </a:lnTo>
                  <a:lnTo>
                    <a:pt x="0" y="90190"/>
                  </a:lnTo>
                  <a:lnTo>
                    <a:pt x="7087" y="55084"/>
                  </a:lnTo>
                  <a:lnTo>
                    <a:pt x="26416" y="26416"/>
                  </a:lnTo>
                  <a:lnTo>
                    <a:pt x="55084" y="7087"/>
                  </a:lnTo>
                  <a:lnTo>
                    <a:pt x="90190" y="0"/>
                  </a:lnTo>
                  <a:lnTo>
                    <a:pt x="3418233" y="0"/>
                  </a:lnTo>
                  <a:lnTo>
                    <a:pt x="3453339" y="7087"/>
                  </a:lnTo>
                  <a:lnTo>
                    <a:pt x="3482007" y="26416"/>
                  </a:lnTo>
                  <a:lnTo>
                    <a:pt x="3501336" y="55084"/>
                  </a:lnTo>
                  <a:lnTo>
                    <a:pt x="3508424" y="90190"/>
                  </a:lnTo>
                  <a:lnTo>
                    <a:pt x="3508423" y="631336"/>
                  </a:lnTo>
                  <a:lnTo>
                    <a:pt x="3501336" y="666442"/>
                  </a:lnTo>
                  <a:lnTo>
                    <a:pt x="3482007" y="695110"/>
                  </a:lnTo>
                  <a:lnTo>
                    <a:pt x="3453339" y="714439"/>
                  </a:lnTo>
                  <a:lnTo>
                    <a:pt x="3418233" y="721526"/>
                  </a:lnTo>
                  <a:close/>
                </a:path>
              </a:pathLst>
            </a:custGeom>
            <a:solidFill>
              <a:srgbClr val="FFC12A"/>
            </a:solidFill>
          </p:spPr>
          <p:txBody>
            <a:bodyPr wrap="square" lIns="0" tIns="0" rIns="0" bIns="0" rtlCol="0"/>
            <a:lstStyle/>
            <a:p/>
          </p:txBody>
        </p:sp>
        <p:sp>
          <p:nvSpPr>
            <p:cNvPr id="6" name="object 6"/>
            <p:cNvSpPr/>
            <p:nvPr/>
          </p:nvSpPr>
          <p:spPr>
            <a:xfrm>
              <a:off x="4341787" y="3875458"/>
              <a:ext cx="3509010" cy="721995"/>
            </a:xfrm>
            <a:custGeom>
              <a:rect l="l" t="t" r="r" b="b"/>
              <a:pathLst>
                <a:path w="3509009" h="721995">
                  <a:moveTo>
                    <a:pt x="0" y="90191"/>
                  </a:moveTo>
                  <a:lnTo>
                    <a:pt x="7088" y="55084"/>
                  </a:lnTo>
                  <a:lnTo>
                    <a:pt x="26416" y="26416"/>
                  </a:lnTo>
                  <a:lnTo>
                    <a:pt x="55084" y="7087"/>
                  </a:lnTo>
                  <a:lnTo>
                    <a:pt x="90191" y="0"/>
                  </a:lnTo>
                  <a:lnTo>
                    <a:pt x="3418233" y="0"/>
                  </a:lnTo>
                  <a:lnTo>
                    <a:pt x="3453339" y="7087"/>
                  </a:lnTo>
                  <a:lnTo>
                    <a:pt x="3482007" y="26416"/>
                  </a:lnTo>
                  <a:lnTo>
                    <a:pt x="3501336" y="55084"/>
                  </a:lnTo>
                  <a:lnTo>
                    <a:pt x="3508424" y="90190"/>
                  </a:lnTo>
                  <a:lnTo>
                    <a:pt x="3508424" y="631336"/>
                  </a:lnTo>
                  <a:lnTo>
                    <a:pt x="3501336" y="666442"/>
                  </a:lnTo>
                  <a:lnTo>
                    <a:pt x="3482008" y="695110"/>
                  </a:lnTo>
                  <a:lnTo>
                    <a:pt x="3453339" y="714439"/>
                  </a:lnTo>
                  <a:lnTo>
                    <a:pt x="3418233" y="721526"/>
                  </a:lnTo>
                  <a:lnTo>
                    <a:pt x="90191" y="721527"/>
                  </a:lnTo>
                  <a:lnTo>
                    <a:pt x="55084" y="714438"/>
                  </a:lnTo>
                  <a:lnTo>
                    <a:pt x="26416" y="695110"/>
                  </a:lnTo>
                  <a:lnTo>
                    <a:pt x="7087" y="666442"/>
                  </a:lnTo>
                  <a:lnTo>
                    <a:pt x="0" y="631335"/>
                  </a:lnTo>
                  <a:lnTo>
                    <a:pt x="0" y="90191"/>
                  </a:lnTo>
                  <a:close/>
                </a:path>
              </a:pathLst>
            </a:custGeom>
            <a:ln w="28575">
              <a:solidFill>
                <a:srgbClr val="000000"/>
              </a:solidFill>
            </a:ln>
          </p:spPr>
          <p:txBody>
            <a:bodyPr wrap="square" lIns="0" tIns="0" rIns="0" bIns="0" rtlCol="0"/>
            <a:lstStyle/>
            <a:p/>
          </p:txBody>
        </p:sp>
      </p:grpSp>
      <p:grpSp>
        <p:nvGrpSpPr>
          <p:cNvPr id="7" name="object 7"/>
          <p:cNvGrpSpPr/>
          <p:nvPr/>
        </p:nvGrpSpPr>
        <p:grpSpPr>
          <a:xfrm>
            <a:off x="4327499" y="4776770"/>
            <a:ext cx="3537585" cy="750570"/>
            <a:chOff x="4327499" y="4776770"/>
            <a:chExt cx="3537585" cy="750570"/>
          </a:xfrm>
        </p:grpSpPr>
        <p:sp>
          <p:nvSpPr>
            <p:cNvPr id="8" name="object 8"/>
            <p:cNvSpPr/>
            <p:nvPr/>
          </p:nvSpPr>
          <p:spPr>
            <a:xfrm>
              <a:off x="4341787" y="4791057"/>
              <a:ext cx="3509010" cy="721995"/>
            </a:xfrm>
            <a:custGeom>
              <a:rect l="l" t="t" r="r" b="b"/>
              <a:pathLst>
                <a:path w="3509009" h="721995">
                  <a:moveTo>
                    <a:pt x="3418233" y="721526"/>
                  </a:moveTo>
                  <a:lnTo>
                    <a:pt x="90190" y="721526"/>
                  </a:lnTo>
                  <a:lnTo>
                    <a:pt x="26416" y="695110"/>
                  </a:lnTo>
                  <a:lnTo>
                    <a:pt x="0" y="631336"/>
                  </a:lnTo>
                  <a:lnTo>
                    <a:pt x="0" y="90190"/>
                  </a:lnTo>
                  <a:lnTo>
                    <a:pt x="7087" y="55084"/>
                  </a:lnTo>
                  <a:lnTo>
                    <a:pt x="26416" y="26416"/>
                  </a:lnTo>
                  <a:lnTo>
                    <a:pt x="55084" y="7087"/>
                  </a:lnTo>
                  <a:lnTo>
                    <a:pt x="90190" y="0"/>
                  </a:lnTo>
                  <a:lnTo>
                    <a:pt x="3418233" y="0"/>
                  </a:lnTo>
                  <a:lnTo>
                    <a:pt x="3453339" y="7087"/>
                  </a:lnTo>
                  <a:lnTo>
                    <a:pt x="3482007" y="26416"/>
                  </a:lnTo>
                  <a:lnTo>
                    <a:pt x="3501336" y="55084"/>
                  </a:lnTo>
                  <a:lnTo>
                    <a:pt x="3508424" y="90190"/>
                  </a:lnTo>
                  <a:lnTo>
                    <a:pt x="3508423" y="631336"/>
                  </a:lnTo>
                  <a:lnTo>
                    <a:pt x="3501336" y="666442"/>
                  </a:lnTo>
                  <a:lnTo>
                    <a:pt x="3482007" y="695110"/>
                  </a:lnTo>
                  <a:lnTo>
                    <a:pt x="3453339" y="714439"/>
                  </a:lnTo>
                  <a:lnTo>
                    <a:pt x="3418233" y="721526"/>
                  </a:lnTo>
                  <a:close/>
                </a:path>
              </a:pathLst>
            </a:custGeom>
            <a:solidFill>
              <a:srgbClr val="FFC12A"/>
            </a:solidFill>
          </p:spPr>
          <p:txBody>
            <a:bodyPr wrap="square" lIns="0" tIns="0" rIns="0" bIns="0" rtlCol="0"/>
            <a:lstStyle/>
            <a:p/>
          </p:txBody>
        </p:sp>
        <p:sp>
          <p:nvSpPr>
            <p:cNvPr id="9" name="object 9"/>
            <p:cNvSpPr/>
            <p:nvPr/>
          </p:nvSpPr>
          <p:spPr>
            <a:xfrm>
              <a:off x="4341787" y="4791057"/>
              <a:ext cx="3509010" cy="721995"/>
            </a:xfrm>
            <a:custGeom>
              <a:rect l="l" t="t" r="r" b="b"/>
              <a:pathLst>
                <a:path w="3509009" h="721995">
                  <a:moveTo>
                    <a:pt x="0" y="90191"/>
                  </a:moveTo>
                  <a:lnTo>
                    <a:pt x="7088" y="55084"/>
                  </a:lnTo>
                  <a:lnTo>
                    <a:pt x="26416" y="26416"/>
                  </a:lnTo>
                  <a:lnTo>
                    <a:pt x="55084" y="7087"/>
                  </a:lnTo>
                  <a:lnTo>
                    <a:pt x="90191" y="0"/>
                  </a:lnTo>
                  <a:lnTo>
                    <a:pt x="3418233" y="0"/>
                  </a:lnTo>
                  <a:lnTo>
                    <a:pt x="3453339" y="7087"/>
                  </a:lnTo>
                  <a:lnTo>
                    <a:pt x="3482007" y="26416"/>
                  </a:lnTo>
                  <a:lnTo>
                    <a:pt x="3501336" y="55084"/>
                  </a:lnTo>
                  <a:lnTo>
                    <a:pt x="3508424" y="90190"/>
                  </a:lnTo>
                  <a:lnTo>
                    <a:pt x="3508424" y="631336"/>
                  </a:lnTo>
                  <a:lnTo>
                    <a:pt x="3501336" y="666442"/>
                  </a:lnTo>
                  <a:lnTo>
                    <a:pt x="3482008" y="695110"/>
                  </a:lnTo>
                  <a:lnTo>
                    <a:pt x="3453339" y="714439"/>
                  </a:lnTo>
                  <a:lnTo>
                    <a:pt x="3418233" y="721526"/>
                  </a:lnTo>
                  <a:lnTo>
                    <a:pt x="90191" y="721527"/>
                  </a:lnTo>
                  <a:lnTo>
                    <a:pt x="55084" y="714438"/>
                  </a:lnTo>
                  <a:lnTo>
                    <a:pt x="26416" y="695110"/>
                  </a:lnTo>
                  <a:lnTo>
                    <a:pt x="7087" y="666442"/>
                  </a:lnTo>
                  <a:lnTo>
                    <a:pt x="0" y="631335"/>
                  </a:lnTo>
                  <a:lnTo>
                    <a:pt x="0" y="90191"/>
                  </a:lnTo>
                  <a:close/>
                </a:path>
              </a:pathLst>
            </a:custGeom>
            <a:ln w="28575">
              <a:solidFill>
                <a:srgbClr val="000000"/>
              </a:solidFill>
            </a:ln>
          </p:spPr>
          <p:txBody>
            <a:bodyPr wrap="square" lIns="0" tIns="0" rIns="0" bIns="0" rtlCol="0"/>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grpSp>
        <p:nvGrpSpPr>
          <p:cNvPr id="3" name="object 3"/>
          <p:cNvGrpSpPr/>
          <p:nvPr/>
        </p:nvGrpSpPr>
        <p:grpSpPr>
          <a:xfrm>
            <a:off x="0" y="0"/>
            <a:ext cx="3940810" cy="6858000"/>
            <a:chExt cx="3940810" cy="6858000"/>
          </a:xfrm>
        </p:grpSpPr>
        <p:sp>
          <p:nvSpPr>
            <p:cNvPr id="4" name="object 4"/>
            <p:cNvSpPr/>
            <p:nvPr/>
          </p:nvSpPr>
          <p:spPr>
            <a:xfrm>
              <a:off x="0" y="0"/>
              <a:ext cx="3940810" cy="6858000"/>
            </a:xfrm>
            <a:custGeom>
              <a:rect l="l" t="t" r="r" b="b"/>
              <a:pathLst>
                <a:path w="3940810" h="6858000">
                  <a:moveTo>
                    <a:pt x="3940476" y="6858000"/>
                  </a:moveTo>
                  <a:lnTo>
                    <a:pt x="0" y="6858000"/>
                  </a:lnTo>
                  <a:lnTo>
                    <a:pt x="0" y="0"/>
                  </a:lnTo>
                  <a:lnTo>
                    <a:pt x="3940476" y="0"/>
                  </a:lnTo>
                  <a:lnTo>
                    <a:pt x="3940476" y="6858000"/>
                  </a:lnTo>
                  <a:close/>
                </a:path>
              </a:pathLst>
            </a:custGeom>
            <a:solidFill>
              <a:srgbClr val="AF79DE"/>
            </a:solidFill>
          </p:spPr>
          <p:txBody>
            <a:bodyPr wrap="square" lIns="0" tIns="0" rIns="0" bIns="0" rtlCol="0"/>
            <a:lstStyle/>
            <a:p/>
          </p:txBody>
        </p:sp>
        <p:sp>
          <p:nvSpPr>
            <p:cNvPr id="5" name="object 5"/>
            <p:cNvSpPr/>
            <p:nvPr/>
          </p:nvSpPr>
          <p:spPr>
            <a:xfrm>
              <a:off x="0" y="0"/>
              <a:ext cx="3020060" cy="2880360"/>
            </a:xfrm>
            <a:custGeom>
              <a:rect l="l" t="t" r="r" b="b"/>
              <a:pathLst>
                <a:path w="3020060" h="2880360">
                  <a:moveTo>
                    <a:pt x="264503" y="2880257"/>
                  </a:moveTo>
                  <a:lnTo>
                    <a:pt x="216040" y="2879839"/>
                  </a:lnTo>
                  <a:lnTo>
                    <a:pt x="167777" y="2878590"/>
                  </a:lnTo>
                  <a:lnTo>
                    <a:pt x="119725" y="2876518"/>
                  </a:lnTo>
                  <a:lnTo>
                    <a:pt x="71888" y="2873628"/>
                  </a:lnTo>
                  <a:lnTo>
                    <a:pt x="24274" y="2869928"/>
                  </a:lnTo>
                  <a:lnTo>
                    <a:pt x="0" y="2867621"/>
                  </a:lnTo>
                  <a:lnTo>
                    <a:pt x="0" y="0"/>
                  </a:lnTo>
                  <a:lnTo>
                    <a:pt x="3016826" y="0"/>
                  </a:lnTo>
                  <a:lnTo>
                    <a:pt x="3018047" y="28317"/>
                  </a:lnTo>
                  <a:lnTo>
                    <a:pt x="3019296" y="76580"/>
                  </a:lnTo>
                  <a:lnTo>
                    <a:pt x="3019713" y="125046"/>
                  </a:lnTo>
                  <a:lnTo>
                    <a:pt x="3019296" y="173511"/>
                  </a:lnTo>
                  <a:lnTo>
                    <a:pt x="3018047" y="221773"/>
                  </a:lnTo>
                  <a:lnTo>
                    <a:pt x="3015975" y="269826"/>
                  </a:lnTo>
                  <a:lnTo>
                    <a:pt x="3013085" y="317662"/>
                  </a:lnTo>
                  <a:lnTo>
                    <a:pt x="3009385" y="365276"/>
                  </a:lnTo>
                  <a:lnTo>
                    <a:pt x="3004882" y="412660"/>
                  </a:lnTo>
                  <a:lnTo>
                    <a:pt x="2999582" y="459808"/>
                  </a:lnTo>
                  <a:lnTo>
                    <a:pt x="2993492" y="506712"/>
                  </a:lnTo>
                  <a:lnTo>
                    <a:pt x="2986619" y="553365"/>
                  </a:lnTo>
                  <a:lnTo>
                    <a:pt x="2978970" y="599762"/>
                  </a:lnTo>
                  <a:lnTo>
                    <a:pt x="2970552" y="645895"/>
                  </a:lnTo>
                  <a:lnTo>
                    <a:pt x="2961371" y="691757"/>
                  </a:lnTo>
                  <a:lnTo>
                    <a:pt x="2951435" y="737341"/>
                  </a:lnTo>
                  <a:lnTo>
                    <a:pt x="2940749" y="782641"/>
                  </a:lnTo>
                  <a:lnTo>
                    <a:pt x="2929322" y="827649"/>
                  </a:lnTo>
                  <a:lnTo>
                    <a:pt x="2917159" y="872360"/>
                  </a:lnTo>
                  <a:lnTo>
                    <a:pt x="2904268" y="916766"/>
                  </a:lnTo>
                  <a:lnTo>
                    <a:pt x="2890656" y="960859"/>
                  </a:lnTo>
                  <a:lnTo>
                    <a:pt x="2876329" y="1004635"/>
                  </a:lnTo>
                  <a:lnTo>
                    <a:pt x="2861294" y="1048085"/>
                  </a:lnTo>
                  <a:lnTo>
                    <a:pt x="2845558" y="1091202"/>
                  </a:lnTo>
                  <a:lnTo>
                    <a:pt x="2829127" y="1133981"/>
                  </a:lnTo>
                  <a:lnTo>
                    <a:pt x="2812010" y="1176414"/>
                  </a:lnTo>
                  <a:lnTo>
                    <a:pt x="2794212" y="1218494"/>
                  </a:lnTo>
                  <a:lnTo>
                    <a:pt x="2775740" y="1260214"/>
                  </a:lnTo>
                  <a:lnTo>
                    <a:pt x="2756601" y="1301568"/>
                  </a:lnTo>
                  <a:lnTo>
                    <a:pt x="2736802" y="1342549"/>
                  </a:lnTo>
                  <a:lnTo>
                    <a:pt x="2716350" y="1383150"/>
                  </a:lnTo>
                  <a:lnTo>
                    <a:pt x="2695252" y="1423364"/>
                  </a:lnTo>
                  <a:lnTo>
                    <a:pt x="2673514" y="1463184"/>
                  </a:lnTo>
                  <a:lnTo>
                    <a:pt x="2651143" y="1502604"/>
                  </a:lnTo>
                  <a:lnTo>
                    <a:pt x="2628146" y="1541616"/>
                  </a:lnTo>
                  <a:lnTo>
                    <a:pt x="2604530" y="1580214"/>
                  </a:lnTo>
                  <a:lnTo>
                    <a:pt x="2580302" y="1618391"/>
                  </a:lnTo>
                  <a:lnTo>
                    <a:pt x="2555469" y="1656141"/>
                  </a:lnTo>
                  <a:lnTo>
                    <a:pt x="2530037" y="1693455"/>
                  </a:lnTo>
                  <a:lnTo>
                    <a:pt x="2504013" y="1730328"/>
                  </a:lnTo>
                  <a:lnTo>
                    <a:pt x="2477404" y="1766753"/>
                  </a:lnTo>
                  <a:lnTo>
                    <a:pt x="2450218" y="1802723"/>
                  </a:lnTo>
                  <a:lnTo>
                    <a:pt x="2422460" y="1838230"/>
                  </a:lnTo>
                  <a:lnTo>
                    <a:pt x="2394137" y="1873269"/>
                  </a:lnTo>
                  <a:lnTo>
                    <a:pt x="2365257" y="1907832"/>
                  </a:lnTo>
                  <a:lnTo>
                    <a:pt x="2335826" y="1941913"/>
                  </a:lnTo>
                  <a:lnTo>
                    <a:pt x="2305851" y="1975504"/>
                  </a:lnTo>
                  <a:lnTo>
                    <a:pt x="2275339" y="2008599"/>
                  </a:lnTo>
                  <a:lnTo>
                    <a:pt x="2244297" y="2041192"/>
                  </a:lnTo>
                  <a:lnTo>
                    <a:pt x="2212731" y="2073274"/>
                  </a:lnTo>
                  <a:lnTo>
                    <a:pt x="2180649" y="2104840"/>
                  </a:lnTo>
                  <a:lnTo>
                    <a:pt x="2148056" y="2135882"/>
                  </a:lnTo>
                  <a:lnTo>
                    <a:pt x="2114961" y="2166394"/>
                  </a:lnTo>
                  <a:lnTo>
                    <a:pt x="2081370" y="2196369"/>
                  </a:lnTo>
                  <a:lnTo>
                    <a:pt x="2047289" y="2225800"/>
                  </a:lnTo>
                  <a:lnTo>
                    <a:pt x="2012726" y="2254680"/>
                  </a:lnTo>
                  <a:lnTo>
                    <a:pt x="1977687" y="2283003"/>
                  </a:lnTo>
                  <a:lnTo>
                    <a:pt x="1942180" y="2310761"/>
                  </a:lnTo>
                  <a:lnTo>
                    <a:pt x="1906210" y="2337948"/>
                  </a:lnTo>
                  <a:lnTo>
                    <a:pt x="1869785" y="2364556"/>
                  </a:lnTo>
                  <a:lnTo>
                    <a:pt x="1832912" y="2390580"/>
                  </a:lnTo>
                  <a:lnTo>
                    <a:pt x="1795598" y="2416012"/>
                  </a:lnTo>
                  <a:lnTo>
                    <a:pt x="1757848" y="2440845"/>
                  </a:lnTo>
                  <a:lnTo>
                    <a:pt x="1719671" y="2465074"/>
                  </a:lnTo>
                  <a:lnTo>
                    <a:pt x="1681073" y="2488689"/>
                  </a:lnTo>
                  <a:lnTo>
                    <a:pt x="1642061" y="2511686"/>
                  </a:lnTo>
                  <a:lnTo>
                    <a:pt x="1602641" y="2534057"/>
                  </a:lnTo>
                  <a:lnTo>
                    <a:pt x="1562821" y="2555795"/>
                  </a:lnTo>
                  <a:lnTo>
                    <a:pt x="1522607" y="2576893"/>
                  </a:lnTo>
                  <a:lnTo>
                    <a:pt x="1482006" y="2597345"/>
                  </a:lnTo>
                  <a:lnTo>
                    <a:pt x="1441025" y="2617144"/>
                  </a:lnTo>
                  <a:lnTo>
                    <a:pt x="1399671" y="2636283"/>
                  </a:lnTo>
                  <a:lnTo>
                    <a:pt x="1357951" y="2654755"/>
                  </a:lnTo>
                  <a:lnTo>
                    <a:pt x="1315871" y="2672553"/>
                  </a:lnTo>
                  <a:lnTo>
                    <a:pt x="1273438" y="2689671"/>
                  </a:lnTo>
                  <a:lnTo>
                    <a:pt x="1230659" y="2706101"/>
                  </a:lnTo>
                  <a:lnTo>
                    <a:pt x="1187542" y="2721837"/>
                  </a:lnTo>
                  <a:lnTo>
                    <a:pt x="1144092" y="2736872"/>
                  </a:lnTo>
                  <a:lnTo>
                    <a:pt x="1100317" y="2751199"/>
                  </a:lnTo>
                  <a:lnTo>
                    <a:pt x="1056223" y="2764812"/>
                  </a:lnTo>
                  <a:lnTo>
                    <a:pt x="1011817" y="2777702"/>
                  </a:lnTo>
                  <a:lnTo>
                    <a:pt x="967107" y="2789865"/>
                  </a:lnTo>
                  <a:lnTo>
                    <a:pt x="922098" y="2801292"/>
                  </a:lnTo>
                  <a:lnTo>
                    <a:pt x="876798" y="2811978"/>
                  </a:lnTo>
                  <a:lnTo>
                    <a:pt x="831214" y="2821914"/>
                  </a:lnTo>
                  <a:lnTo>
                    <a:pt x="785352" y="2831095"/>
                  </a:lnTo>
                  <a:lnTo>
                    <a:pt x="739219" y="2839514"/>
                  </a:lnTo>
                  <a:lnTo>
                    <a:pt x="692823" y="2847163"/>
                  </a:lnTo>
                  <a:lnTo>
                    <a:pt x="646169" y="2854035"/>
                  </a:lnTo>
                  <a:lnTo>
                    <a:pt x="599265" y="2860125"/>
                  </a:lnTo>
                  <a:lnTo>
                    <a:pt x="552117" y="2865425"/>
                  </a:lnTo>
                  <a:lnTo>
                    <a:pt x="504733" y="2869929"/>
                  </a:lnTo>
                  <a:lnTo>
                    <a:pt x="457120" y="2873629"/>
                  </a:lnTo>
                  <a:lnTo>
                    <a:pt x="409283" y="2876518"/>
                  </a:lnTo>
                  <a:lnTo>
                    <a:pt x="361230" y="2878591"/>
                  </a:lnTo>
                  <a:lnTo>
                    <a:pt x="312968" y="2879839"/>
                  </a:lnTo>
                  <a:lnTo>
                    <a:pt x="264503" y="2880257"/>
                  </a:lnTo>
                  <a:close/>
                </a:path>
                <a:path w="3020060" h="2880360">
                  <a:moveTo>
                    <a:pt x="3019714" y="125046"/>
                  </a:moveTo>
                  <a:close/>
                </a:path>
              </a:pathLst>
            </a:custGeom>
            <a:solidFill>
              <a:srgbClr val="E6E1F1">
                <a:alpha val="54901"/>
              </a:srgbClr>
            </a:solidFill>
          </p:spPr>
          <p:txBody>
            <a:bodyPr wrap="square" lIns="0" tIns="0" rIns="0" bIns="0" rtlCol="0"/>
            <a:lstStyle/>
            <a:p/>
          </p:txBody>
        </p:sp>
        <p:sp>
          <p:nvSpPr>
            <p:cNvPr id="6" name="object 6"/>
            <p:cNvSpPr/>
            <p:nvPr/>
          </p:nvSpPr>
          <p:spPr>
            <a:xfrm>
              <a:off x="0" y="0"/>
              <a:ext cx="1899285" cy="1741805"/>
            </a:xfrm>
            <a:custGeom>
              <a:rect l="l" t="t" r="r" b="b"/>
              <a:pathLst>
                <a:path w="1899285" h="1741805">
                  <a:moveTo>
                    <a:pt x="264504" y="1741739"/>
                  </a:moveTo>
                  <a:lnTo>
                    <a:pt x="216306" y="1741041"/>
                  </a:lnTo>
                  <a:lnTo>
                    <a:pt x="168454" y="1738963"/>
                  </a:lnTo>
                  <a:lnTo>
                    <a:pt x="120967" y="1735523"/>
                  </a:lnTo>
                  <a:lnTo>
                    <a:pt x="73864" y="1730741"/>
                  </a:lnTo>
                  <a:lnTo>
                    <a:pt x="27165" y="1724634"/>
                  </a:lnTo>
                  <a:lnTo>
                    <a:pt x="0" y="1720284"/>
                  </a:lnTo>
                  <a:lnTo>
                    <a:pt x="0" y="0"/>
                  </a:lnTo>
                  <a:lnTo>
                    <a:pt x="1895641" y="0"/>
                  </a:lnTo>
                  <a:lnTo>
                    <a:pt x="1896437" y="10979"/>
                  </a:lnTo>
                  <a:lnTo>
                    <a:pt x="1898515" y="58831"/>
                  </a:lnTo>
                  <a:lnTo>
                    <a:pt x="1899212" y="107031"/>
                  </a:lnTo>
                  <a:lnTo>
                    <a:pt x="1898515" y="155230"/>
                  </a:lnTo>
                  <a:lnTo>
                    <a:pt x="1896437" y="203083"/>
                  </a:lnTo>
                  <a:lnTo>
                    <a:pt x="1892997" y="250570"/>
                  </a:lnTo>
                  <a:lnTo>
                    <a:pt x="1888214" y="297673"/>
                  </a:lnTo>
                  <a:lnTo>
                    <a:pt x="1882107" y="344372"/>
                  </a:lnTo>
                  <a:lnTo>
                    <a:pt x="1874696" y="390648"/>
                  </a:lnTo>
                  <a:lnTo>
                    <a:pt x="1866000" y="436482"/>
                  </a:lnTo>
                  <a:lnTo>
                    <a:pt x="1856038" y="481855"/>
                  </a:lnTo>
                  <a:lnTo>
                    <a:pt x="1844829" y="526747"/>
                  </a:lnTo>
                  <a:lnTo>
                    <a:pt x="1832391" y="571140"/>
                  </a:lnTo>
                  <a:lnTo>
                    <a:pt x="1818746" y="615014"/>
                  </a:lnTo>
                  <a:lnTo>
                    <a:pt x="1803910" y="658351"/>
                  </a:lnTo>
                  <a:lnTo>
                    <a:pt x="1787905" y="701130"/>
                  </a:lnTo>
                  <a:lnTo>
                    <a:pt x="1770748" y="743333"/>
                  </a:lnTo>
                  <a:lnTo>
                    <a:pt x="1752460" y="784941"/>
                  </a:lnTo>
                  <a:lnTo>
                    <a:pt x="1733058" y="825934"/>
                  </a:lnTo>
                  <a:lnTo>
                    <a:pt x="1712563" y="866294"/>
                  </a:lnTo>
                  <a:lnTo>
                    <a:pt x="1690993" y="906000"/>
                  </a:lnTo>
                  <a:lnTo>
                    <a:pt x="1668369" y="945035"/>
                  </a:lnTo>
                  <a:lnTo>
                    <a:pt x="1644707" y="983378"/>
                  </a:lnTo>
                  <a:lnTo>
                    <a:pt x="1620029" y="1021012"/>
                  </a:lnTo>
                  <a:lnTo>
                    <a:pt x="1594353" y="1057915"/>
                  </a:lnTo>
                  <a:lnTo>
                    <a:pt x="1567699" y="1094070"/>
                  </a:lnTo>
                  <a:lnTo>
                    <a:pt x="1540085" y="1129457"/>
                  </a:lnTo>
                  <a:lnTo>
                    <a:pt x="1511530" y="1164057"/>
                  </a:lnTo>
                  <a:lnTo>
                    <a:pt x="1482055" y="1197851"/>
                  </a:lnTo>
                  <a:lnTo>
                    <a:pt x="1451677" y="1230820"/>
                  </a:lnTo>
                  <a:lnTo>
                    <a:pt x="1420417" y="1262944"/>
                  </a:lnTo>
                  <a:lnTo>
                    <a:pt x="1388293" y="1294204"/>
                  </a:lnTo>
                  <a:lnTo>
                    <a:pt x="1355324" y="1324582"/>
                  </a:lnTo>
                  <a:lnTo>
                    <a:pt x="1321531" y="1354057"/>
                  </a:lnTo>
                  <a:lnTo>
                    <a:pt x="1286930" y="1382612"/>
                  </a:lnTo>
                  <a:lnTo>
                    <a:pt x="1251543" y="1410226"/>
                  </a:lnTo>
                  <a:lnTo>
                    <a:pt x="1215388" y="1436880"/>
                  </a:lnTo>
                  <a:lnTo>
                    <a:pt x="1178485" y="1462556"/>
                  </a:lnTo>
                  <a:lnTo>
                    <a:pt x="1140852" y="1487234"/>
                  </a:lnTo>
                  <a:lnTo>
                    <a:pt x="1102508" y="1510895"/>
                  </a:lnTo>
                  <a:lnTo>
                    <a:pt x="1063474" y="1533520"/>
                  </a:lnTo>
                  <a:lnTo>
                    <a:pt x="1023767" y="1555090"/>
                  </a:lnTo>
                  <a:lnTo>
                    <a:pt x="983407" y="1575585"/>
                  </a:lnTo>
                  <a:lnTo>
                    <a:pt x="942414" y="1594986"/>
                  </a:lnTo>
                  <a:lnTo>
                    <a:pt x="900806" y="1613275"/>
                  </a:lnTo>
                  <a:lnTo>
                    <a:pt x="858603" y="1630432"/>
                  </a:lnTo>
                  <a:lnTo>
                    <a:pt x="815824" y="1646437"/>
                  </a:lnTo>
                  <a:lnTo>
                    <a:pt x="772487" y="1661273"/>
                  </a:lnTo>
                  <a:lnTo>
                    <a:pt x="728613" y="1674918"/>
                  </a:lnTo>
                  <a:lnTo>
                    <a:pt x="684220" y="1687355"/>
                  </a:lnTo>
                  <a:lnTo>
                    <a:pt x="639328" y="1698565"/>
                  </a:lnTo>
                  <a:lnTo>
                    <a:pt x="593955" y="1708527"/>
                  </a:lnTo>
                  <a:lnTo>
                    <a:pt x="548121" y="1717223"/>
                  </a:lnTo>
                  <a:lnTo>
                    <a:pt x="501845" y="1724634"/>
                  </a:lnTo>
                  <a:lnTo>
                    <a:pt x="455146" y="1730741"/>
                  </a:lnTo>
                  <a:lnTo>
                    <a:pt x="408043" y="1735523"/>
                  </a:lnTo>
                  <a:lnTo>
                    <a:pt x="360556" y="1738964"/>
                  </a:lnTo>
                  <a:lnTo>
                    <a:pt x="312703" y="1741042"/>
                  </a:lnTo>
                  <a:lnTo>
                    <a:pt x="264504" y="1741739"/>
                  </a:lnTo>
                  <a:close/>
                </a:path>
                <a:path w="1899285" h="1741805">
                  <a:moveTo>
                    <a:pt x="1899212" y="107031"/>
                  </a:moveTo>
                  <a:close/>
                </a:path>
              </a:pathLst>
            </a:custGeom>
            <a:solidFill>
              <a:srgbClr val="AF79DE">
                <a:alpha val="67057"/>
              </a:srgbClr>
            </a:solidFill>
          </p:spPr>
          <p:txBody>
            <a:bodyPr wrap="square" lIns="0" tIns="0" rIns="0" bIns="0" rtlCol="0"/>
            <a:lstStyle/>
            <a:p/>
          </p:txBody>
        </p:sp>
      </p:grpSp>
      <p:sp>
        <p:nvSpPr>
          <p:cNvPr id="7" name="object 7"/>
          <p:cNvSpPr txBox="1"/>
          <p:nvPr/>
        </p:nvSpPr>
        <p:spPr>
          <a:xfrm>
            <a:off x="4916425" y="1716077"/>
            <a:ext cx="4030345" cy="3308985"/>
          </a:xfrm>
          <a:prstGeom prst="rect">
            <a:avLst/>
          </a:prstGeom>
        </p:spPr>
        <p:txBody>
          <a:bodyPr vert="horz" wrap="square" lIns="0" tIns="185420" rIns="0" bIns="0" rtlCol="0">
            <a:spAutoFit/>
          </a:bodyPr>
          <a:lstStyle/>
          <a:p>
            <a:pPr marL="215900" indent="-203200">
              <a:lnSpc>
                <a:spcPct val="100000"/>
              </a:lnSpc>
              <a:spcBef>
                <a:spcPts val="1460"/>
              </a:spcBef>
              <a:buSzPct val="102083"/>
              <a:buFont typeface="Arial"/>
              <a:buChar char="•"/>
              <a:tabLst>
                <a:tab pos="215900"/>
              </a:tabLst>
            </a:pPr>
            <a:r>
              <a:rPr sz="2400" b="1" spc="-25">
                <a:solidFill>
                  <a:srgbClr val="AF79DE"/>
                </a:solidFill>
                <a:latin typeface="微软雅黑"/>
                <a:cs typeface="微软雅黑"/>
              </a:rPr>
              <a:t>引言</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AF79DE"/>
                </a:solidFill>
                <a:latin typeface="微软雅黑"/>
                <a:cs typeface="微软雅黑"/>
              </a:rPr>
              <a:t>全球专利地域概况</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AF79DE"/>
                </a:solidFill>
                <a:latin typeface="微软雅黑"/>
                <a:cs typeface="微软雅黑"/>
              </a:rPr>
              <a:t>各国/地区专利技术领域分析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AF79DE"/>
                </a:solidFill>
                <a:latin typeface="微软雅黑"/>
                <a:cs typeface="微软雅黑"/>
              </a:rPr>
              <a:t>各国/地区专利质量比较分析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AF79DE"/>
                </a:solidFill>
                <a:latin typeface="微软雅黑"/>
                <a:cs typeface="微软雅黑"/>
              </a:rPr>
              <a:t>专利实施与商业化分析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AF79DE"/>
                </a:solidFill>
                <a:latin typeface="微软雅黑"/>
                <a:cs typeface="微软雅黑"/>
              </a:rPr>
              <a:t>结论与建议</a:t>
            </a:r>
            <a:endParaRPr sz="2400">
              <a:latin typeface="微软雅黑"/>
              <a:cs typeface="微软雅黑"/>
            </a:endParaRPr>
          </a:p>
        </p:txBody>
      </p:sp>
      <p:sp>
        <p:nvSpPr>
          <p:cNvPr id="8" name="object 8"/>
          <p:cNvSpPr txBox="1"/>
          <p:nvPr/>
        </p:nvSpPr>
        <p:spPr>
          <a:xfrm>
            <a:off x="8830271" y="6114264"/>
            <a:ext cx="3231515" cy="905510"/>
          </a:xfrm>
          <a:prstGeom prst="rect">
            <a:avLst/>
          </a:prstGeom>
        </p:spPr>
        <p:txBody>
          <a:bodyPr vert="horz" wrap="square" lIns="0" tIns="15875" rIns="0" bIns="0" rtlCol="0">
            <a:spAutoFit/>
          </a:bodyPr>
          <a:lstStyle/>
          <a:p>
            <a:pPr marL="12700">
              <a:lnSpc>
                <a:spcPct val="100000"/>
              </a:lnSpc>
              <a:spcBef>
                <a:spcPts val="125"/>
              </a:spcBef>
            </a:pPr>
            <a:r>
              <a:rPr sz="5750" b="1" spc="-10">
                <a:solidFill>
                  <a:srgbClr val="CDC4E2"/>
                </a:solidFill>
                <a:latin typeface="微软雅黑"/>
                <a:cs typeface="微软雅黑"/>
              </a:rPr>
              <a:t>contents</a:t>
            </a:r>
            <a:endParaRPr sz="5750">
              <a:latin typeface="微软雅黑"/>
              <a:cs typeface="微软雅黑"/>
            </a:endParaRPr>
          </a:p>
        </p:txBody>
      </p:sp>
      <p:sp>
        <p:nvSpPr>
          <p:cNvPr id="9" name="object 9"/>
          <p:cNvSpPr txBox="1"/>
          <p:nvPr/>
        </p:nvSpPr>
        <p:spPr>
          <a:xfrm>
            <a:off x="1076951" y="3551837"/>
            <a:ext cx="996950" cy="2940050"/>
          </a:xfrm>
          <a:prstGeom prst="rect">
            <a:avLst/>
          </a:prstGeom>
        </p:spPr>
        <p:txBody>
          <a:bodyPr vert="horz" wrap="square" lIns="0" tIns="12700" rIns="0" bIns="0" rtlCol="0">
            <a:spAutoFit/>
          </a:bodyPr>
          <a:lstStyle/>
          <a:p>
            <a:pPr marL="12700" marR="5080">
              <a:lnSpc>
                <a:spcPct val="125000"/>
              </a:lnSpc>
              <a:spcBef>
                <a:spcPts val="100"/>
              </a:spcBef>
            </a:pPr>
            <a:r>
              <a:rPr sz="7650" b="1" spc="-50">
                <a:solidFill>
                  <a:srgbClr val="FFFFFF"/>
                </a:solidFill>
                <a:latin typeface="微软雅黑"/>
                <a:cs typeface="微软雅黑"/>
              </a:rPr>
              <a:t>目录</a:t>
            </a:r>
            <a:endParaRPr sz="765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5547883" y="1676125"/>
            <a:ext cx="1092200" cy="2259330"/>
          </a:xfrm>
          <a:prstGeom prst="rect">
            <a:avLst/>
          </a:prstGeom>
        </p:spPr>
        <p:txBody>
          <a:bodyPr vert="horz" wrap="square" lIns="0" tIns="15875" rIns="0" bIns="0" rtlCol="0">
            <a:spAutoFit/>
          </a:bodyPr>
          <a:lstStyle/>
          <a:p>
            <a:pPr marL="95250">
              <a:lnSpc>
                <a:spcPct val="100000"/>
              </a:lnSpc>
              <a:spcBef>
                <a:spcPts val="125"/>
              </a:spcBef>
            </a:pPr>
            <a:r>
              <a:rPr sz="5750" b="1" spc="-25">
                <a:solidFill>
                  <a:srgbClr val="72349D"/>
                </a:solidFill>
                <a:latin typeface="微软雅黑"/>
                <a:cs typeface="微软雅黑"/>
              </a:rPr>
              <a:t>01</a:t>
            </a:r>
            <a:endParaRPr sz="5750">
              <a:latin typeface="微软雅黑"/>
              <a:cs typeface="微软雅黑"/>
            </a:endParaRPr>
          </a:p>
          <a:p>
            <a:pPr marL="12700">
              <a:lnSpc>
                <a:spcPct val="100000"/>
              </a:lnSpc>
              <a:spcBef>
                <a:spcPts val="5620"/>
              </a:spcBef>
            </a:pPr>
            <a:r>
              <a:rPr sz="4200" b="1" spc="-25">
                <a:latin typeface="微软雅黑"/>
                <a:cs typeface="微软雅黑"/>
              </a:rPr>
              <a:t>引言</a:t>
            </a:r>
            <a:endParaRPr sz="4200">
              <a:latin typeface="微软雅黑"/>
              <a:cs typeface="微软雅黑"/>
            </a:endParaRPr>
          </a:p>
        </p:txBody>
      </p:sp>
      <p:sp>
        <p:nvSpPr>
          <p:cNvPr id="4" name="object 4"/>
          <p:cNvSpPr/>
          <p:nvPr/>
        </p:nvSpPr>
        <p:spPr>
          <a:xfrm>
            <a:off x="3315454" y="3043315"/>
            <a:ext cx="5663565" cy="0"/>
          </a:xfrm>
          <a:custGeom>
            <a:rect l="l" t="t" r="r" b="b"/>
            <a:pathLst>
              <a:path w="5663565">
                <a:moveTo>
                  <a:pt x="0" y="0"/>
                </a:moveTo>
                <a:lnTo>
                  <a:pt x="5663417" y="0"/>
                </a:lnTo>
              </a:path>
            </a:pathLst>
          </a:custGeom>
          <a:ln w="19050">
            <a:solidFill>
              <a:srgbClr val="72349D"/>
            </a:solidFill>
          </a:ln>
        </p:spPr>
        <p:txBody>
          <a:bodyPr wrap="square" lIns="0" tIns="0" rIns="0" bIns="0" rtlCol="0"/>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BC95E8"/>
          </a:solidFill>
        </p:spPr>
        <p:txBody>
          <a:bodyPr wrap="square" lIns="0" tIns="0" rIns="0" bIns="0" rtlCol="0"/>
          <a:lstStyle/>
          <a:p/>
        </p:txBody>
      </p:sp>
      <p:sp>
        <p:nvSpPr>
          <p:cNvPr id="3" name="object 3"/>
          <p:cNvSpPr txBox="1"/>
          <p:nvPr/>
        </p:nvSpPr>
        <p:spPr>
          <a:xfrm>
            <a:off x="1411199" y="1591237"/>
            <a:ext cx="9359900" cy="1367155"/>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FFFFFF"/>
                </a:solidFill>
                <a:latin typeface="微软雅黑"/>
                <a:cs typeface="微软雅黑"/>
              </a:rPr>
              <a:t>目的</a:t>
            </a:r>
            <a:endParaRPr sz="2000">
              <a:latin typeface="微软雅黑"/>
              <a:cs typeface="微软雅黑"/>
            </a:endParaRPr>
          </a:p>
          <a:p>
            <a:pPr>
              <a:lnSpc>
                <a:spcPct val="100000"/>
              </a:lnSpc>
              <a:spcBef>
                <a:spcPts val="75"/>
              </a:spcBef>
            </a:pPr>
            <a:endParaRPr sz="1450">
              <a:latin typeface="微软雅黑"/>
              <a:cs typeface="微软雅黑"/>
            </a:endParaRPr>
          </a:p>
          <a:p>
            <a:pPr marL="12700" marR="5080">
              <a:lnSpc>
                <a:spcPct val="150000"/>
              </a:lnSpc>
            </a:pPr>
            <a:r>
              <a:rPr sz="1500" spc="-5">
                <a:solidFill>
                  <a:srgbClr val="FFFFFF"/>
                </a:solidFill>
                <a:latin typeface="微软雅黑"/>
                <a:cs typeface="微软雅黑"/>
              </a:rPr>
              <a:t>全球专利地域分析报告旨在全面了解全球专利申请的地域分布情况，分析不同国家和地区的专利活动态势，为政策制定、技术转移和商业决策提供数据支持。</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EFE4F8"/>
          </a:solidFill>
        </p:spPr>
        <p:txBody>
          <a:bodyPr wrap="square" lIns="0" tIns="0" rIns="0" bIns="0" rtlCol="0"/>
          <a:lstStyle/>
          <a:p/>
        </p:txBody>
      </p:sp>
      <p:sp>
        <p:nvSpPr>
          <p:cNvPr id="5" name="object 5"/>
          <p:cNvSpPr txBox="1"/>
          <p:nvPr/>
        </p:nvSpPr>
        <p:spPr>
          <a:xfrm>
            <a:off x="1399006" y="4310053"/>
            <a:ext cx="9359900" cy="1685289"/>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AF79DE"/>
                </a:solidFill>
                <a:latin typeface="微软雅黑"/>
                <a:cs typeface="微软雅黑"/>
              </a:rPr>
              <a:t>背景</a:t>
            </a:r>
            <a:endParaRPr sz="2000">
              <a:latin typeface="微软雅黑"/>
              <a:cs typeface="微软雅黑"/>
            </a:endParaRPr>
          </a:p>
          <a:p>
            <a:pPr>
              <a:lnSpc>
                <a:spcPct val="100000"/>
              </a:lnSpc>
              <a:spcBef>
                <a:spcPts val="70"/>
              </a:spcBef>
            </a:pPr>
            <a:endParaRPr sz="1350">
              <a:latin typeface="微软雅黑"/>
              <a:cs typeface="微软雅黑"/>
            </a:endParaRPr>
          </a:p>
          <a:p>
            <a:pPr marL="12700" marR="5080" algn="just">
              <a:lnSpc>
                <a:spcPct val="150000"/>
              </a:lnSpc>
            </a:pPr>
            <a:r>
              <a:rPr sz="1500" spc="-5">
                <a:solidFill>
                  <a:srgbClr val="59228A"/>
                </a:solidFill>
                <a:latin typeface="微软雅黑"/>
                <a:cs typeface="微软雅黑"/>
              </a:rPr>
              <a:t>随着全球经济和科技的快速发展，专利作为创新成果的重要载体，其数量和质量已经成为衡量一个国家或地区科技实力和创新水平的重要指标。因此，对全球专利地域分布进行深入分析，对于把握全球科技发展趋势、优化资源配置和提高创新能力具有重要意义。</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AF79DE"/>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AF79DE"/>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EFE4F8"/>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575049" y="337742"/>
              <a:ext cx="78137" cy="78136"/>
            </a:xfrm>
            <a:prstGeom prst="rect">
              <a:avLst/>
            </a:prstGeom>
          </p:spPr>
        </p:pic>
        <p:pic>
          <p:nvPicPr>
            <p:cNvPr id="13" name="object 13"/>
            <p:cNvPicPr/>
            <p:nvPr/>
          </p:nvPicPr>
          <p:blipFill>
            <a:blip r:embed="rId4"/>
            <a:stretch>
              <a:fillRect/>
            </a:stretch>
          </p:blipFill>
          <p:spPr>
            <a:xfrm>
              <a:off x="689124" y="339459"/>
              <a:ext cx="74704" cy="74703"/>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3"/>
            <a:stretch>
              <a:fillRect/>
            </a:stretch>
          </p:blipFill>
          <p:spPr>
            <a:xfrm>
              <a:off x="575049" y="455516"/>
              <a:ext cx="78137" cy="78136"/>
            </a:xfrm>
            <a:prstGeom prst="rect">
              <a:avLst/>
            </a:prstGeom>
          </p:spPr>
        </p:pic>
        <p:pic>
          <p:nvPicPr>
            <p:cNvPr id="18" name="object 18"/>
            <p:cNvPicPr/>
            <p:nvPr/>
          </p:nvPicPr>
          <p:blipFill>
            <a:blip r:embed="rId4"/>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8"/>
            <a:stretch>
              <a:fillRect/>
            </a:stretch>
          </p:blipFill>
          <p:spPr>
            <a:xfrm>
              <a:off x="799767" y="583976"/>
              <a:ext cx="69237" cy="69237"/>
            </a:xfrm>
            <a:prstGeom prst="rect">
              <a:avLst/>
            </a:prstGeom>
          </p:spPr>
        </p:pic>
        <p:pic>
          <p:nvPicPr>
            <p:cNvPr id="25" name="object 25"/>
            <p:cNvPicPr/>
            <p:nvPr/>
          </p:nvPicPr>
          <p:blipFill>
            <a:blip r:embed="rId6"/>
            <a:stretch>
              <a:fillRect/>
            </a:stretch>
          </p:blipFill>
          <p:spPr>
            <a:xfrm>
              <a:off x="904944" y="579843"/>
              <a:ext cx="65594" cy="65594"/>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4"/>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报告目的和背景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AF79DE"/>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AF79DE"/>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AF79DE"/>
              </a:solidFill>
              <a:prstDash val="sysDash"/>
            </a:ln>
          </p:spPr>
          <p:txBody>
            <a:bodyPr wrap="square" lIns="0" tIns="0" rIns="0" bIns="0" rtlCol="0"/>
            <a:lstStyle/>
            <a:p/>
          </p:txBody>
        </p:sp>
      </p:grpSp>
      <p:sp>
        <p:nvSpPr>
          <p:cNvPr id="8" name="object 8"/>
          <p:cNvSpPr txBox="1"/>
          <p:nvPr/>
        </p:nvSpPr>
        <p:spPr>
          <a:xfrm>
            <a:off x="3685818" y="1429485"/>
            <a:ext cx="7569200" cy="89281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AF79DE"/>
                </a:solidFill>
                <a:latin typeface="微软雅黑"/>
                <a:cs typeface="微软雅黑"/>
              </a:rPr>
              <a:t>范</a:t>
            </a:r>
            <a:r>
              <a:rPr sz="2300" b="1" spc="-50">
                <a:solidFill>
                  <a:srgbClr val="AF79DE"/>
                </a:solidFill>
                <a:latin typeface="微软雅黑"/>
                <a:cs typeface="微软雅黑"/>
              </a:rPr>
              <a:t>围</a:t>
            </a:r>
            <a:endParaRPr sz="2300">
              <a:latin typeface="微软雅黑"/>
              <a:cs typeface="微软雅黑"/>
            </a:endParaRPr>
          </a:p>
          <a:p>
            <a:pPr marL="12700">
              <a:lnSpc>
                <a:spcPct val="100000"/>
              </a:lnSpc>
              <a:spcBef>
                <a:spcPts val="895"/>
              </a:spcBef>
            </a:pPr>
            <a:r>
              <a:rPr sz="1350" spc="-5">
                <a:latin typeface="微软雅黑"/>
                <a:cs typeface="微软雅黑"/>
              </a:rPr>
              <a:t>本报告覆盖全球范围内的专利申请数据，包括但不限于美国、欧洲、日本、中国等主要国家和地区。</a:t>
            </a:r>
            <a:endParaRPr sz="1350">
              <a:latin typeface="微软雅黑"/>
              <a:cs typeface="微软雅黑"/>
            </a:endParaRPr>
          </a:p>
        </p:txBody>
      </p:sp>
      <p:sp>
        <p:nvSpPr>
          <p:cNvPr id="9" name="object 9"/>
          <p:cNvSpPr txBox="1"/>
          <p:nvPr/>
        </p:nvSpPr>
        <p:spPr>
          <a:xfrm>
            <a:off x="1308379" y="3977612"/>
            <a:ext cx="7569200" cy="151003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AF79DE"/>
                </a:solidFill>
                <a:latin typeface="微软雅黑"/>
                <a:cs typeface="微软雅黑"/>
              </a:rPr>
              <a:t>限</a:t>
            </a:r>
            <a:r>
              <a:rPr sz="2300" b="1" spc="-50">
                <a:solidFill>
                  <a:srgbClr val="AF79DE"/>
                </a:solidFill>
                <a:latin typeface="微软雅黑"/>
                <a:cs typeface="微软雅黑"/>
              </a:rPr>
              <a:t>制</a:t>
            </a:r>
            <a:endParaRPr sz="2300">
              <a:latin typeface="微软雅黑"/>
              <a:cs typeface="微软雅黑"/>
            </a:endParaRPr>
          </a:p>
          <a:p>
            <a:pPr marL="12700" marR="5080" algn="just">
              <a:lnSpc>
                <a:spcPct val="150000"/>
              </a:lnSpc>
              <a:spcBef>
                <a:spcPts val="85"/>
              </a:spcBef>
            </a:pPr>
            <a:r>
              <a:rPr sz="1350" spc="-5">
                <a:latin typeface="微软雅黑"/>
                <a:cs typeface="微软雅黑"/>
              </a:rPr>
              <a:t>由于专利数据来源的多样性和复杂性，本报告可能存在数据不完整或统计口径不一致的问题。此外，不同国家和地区的专利制度存在差异，也会对数据分析产生一定影响。因此，在使用本报告数据时，请注意数据的局限性和适用范围。</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AF79DE"/>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AF79DE"/>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AF79DE"/>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9"/>
            <a:stretch>
              <a:fillRect/>
            </a:stretch>
          </p:blipFill>
          <p:spPr>
            <a:xfrm>
              <a:off x="799767" y="583976"/>
              <a:ext cx="69237" cy="69237"/>
            </a:xfrm>
            <a:prstGeom prst="rect">
              <a:avLst/>
            </a:prstGeom>
          </p:spPr>
        </p:pic>
        <p:pic>
          <p:nvPicPr>
            <p:cNvPr id="30" name="object 30"/>
            <p:cNvPicPr/>
            <p:nvPr/>
          </p:nvPicPr>
          <p:blipFill>
            <a:blip r:embed="rId11"/>
            <a:stretch>
              <a:fillRect/>
            </a:stretch>
          </p:blipFill>
          <p:spPr>
            <a:xfrm>
              <a:off x="689124" y="575006"/>
              <a:ext cx="74703" cy="74704"/>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报告范围和限制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30997" y="1676125"/>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72349D"/>
                </a:solidFill>
                <a:latin typeface="微软雅黑"/>
                <a:cs typeface="微软雅黑"/>
              </a:rPr>
              <a:t>02</a:t>
            </a:r>
            <a:endParaRPr sz="5750">
              <a:latin typeface="微软雅黑"/>
              <a:cs typeface="微软雅黑"/>
            </a:endParaRPr>
          </a:p>
        </p:txBody>
      </p:sp>
      <p:sp>
        <p:nvSpPr>
          <p:cNvPr id="3" name="object 3"/>
          <p:cNvSpPr txBox="1">
            <a:spLocks noGrp="1"/>
          </p:cNvSpPr>
          <p:nvPr>
            <p:ph type="title"/>
          </p:nvPr>
        </p:nvSpPr>
        <p:spPr>
          <a:xfrm>
            <a:off x="3947684" y="3269675"/>
            <a:ext cx="4292600" cy="665480"/>
          </a:xfrm>
          <a:prstGeom prst="rect">
            <a:avLst/>
          </a:prstGeom>
        </p:spPr>
        <p:txBody>
          <a:bodyPr vert="horz" wrap="square" lIns="0" tIns="12700" rIns="0" bIns="0" rtlCol="0">
            <a:spAutoFit/>
          </a:bodyPr>
          <a:lstStyle/>
          <a:p>
            <a:pPr marL="12700">
              <a:lnSpc>
                <a:spcPct val="100000"/>
              </a:lnSpc>
              <a:spcBef>
                <a:spcPts val="100"/>
              </a:spcBef>
            </a:pPr>
            <a:r>
              <a:rPr sz="4200" spc="-10">
                <a:solidFill>
                  <a:srgbClr val="000000"/>
                </a:solidFill>
              </a:rPr>
              <a:t>全球专利地域概况</a:t>
            </a:r>
            <a:endParaRPr sz="4200"/>
          </a:p>
        </p:txBody>
      </p:sp>
      <p:sp>
        <p:nvSpPr>
          <p:cNvPr id="4" name="object 4"/>
          <p:cNvSpPr/>
          <p:nvPr/>
        </p:nvSpPr>
        <p:spPr>
          <a:xfrm>
            <a:off x="3315454" y="3043315"/>
            <a:ext cx="5663565" cy="0"/>
          </a:xfrm>
          <a:custGeom>
            <a:rect l="l" t="t" r="r" b="b"/>
            <a:pathLst>
              <a:path w="5663565">
                <a:moveTo>
                  <a:pt x="0" y="0"/>
                </a:moveTo>
                <a:lnTo>
                  <a:pt x="5663417" y="0"/>
                </a:lnTo>
              </a:path>
            </a:pathLst>
          </a:custGeom>
          <a:ln w="19050">
            <a:solidFill>
              <a:srgbClr val="72349D"/>
            </a:solidFill>
          </a:ln>
        </p:spPr>
        <p:txBody>
          <a:bodyPr wrap="square" lIns="0" tIns="0" rIns="0" bIns="0" rtlCol="0"/>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1319126"/>
            <a:ext cx="4357370" cy="5105400"/>
            <a:chOff x="0" y="1319126"/>
            <a:chExt cx="4357370" cy="5105400"/>
          </a:xfrm>
        </p:grpSpPr>
        <p:sp>
          <p:nvSpPr>
            <p:cNvPr id="3" name="object 3"/>
            <p:cNvSpPr/>
            <p:nvPr/>
          </p:nvSpPr>
          <p:spPr>
            <a:xfrm>
              <a:off x="0" y="1319126"/>
              <a:ext cx="4357370" cy="5105400"/>
            </a:xfrm>
            <a:custGeom>
              <a:rect l="l" t="t" r="r" b="b"/>
              <a:pathLst>
                <a:path w="4357370" h="5105400">
                  <a:moveTo>
                    <a:pt x="2091266" y="12699"/>
                  </a:moveTo>
                  <a:lnTo>
                    <a:pt x="1515976" y="12699"/>
                  </a:lnTo>
                  <a:lnTo>
                    <a:pt x="1563315" y="0"/>
                  </a:lnTo>
                  <a:lnTo>
                    <a:pt x="2043927" y="0"/>
                  </a:lnTo>
                  <a:lnTo>
                    <a:pt x="2091266" y="12699"/>
                  </a:lnTo>
                  <a:close/>
                </a:path>
                <a:path w="4357370" h="5105400">
                  <a:moveTo>
                    <a:pt x="2185157" y="25399"/>
                  </a:moveTo>
                  <a:lnTo>
                    <a:pt x="1422085" y="25399"/>
                  </a:lnTo>
                  <a:lnTo>
                    <a:pt x="1468897" y="12699"/>
                  </a:lnTo>
                  <a:lnTo>
                    <a:pt x="2138345" y="12699"/>
                  </a:lnTo>
                  <a:lnTo>
                    <a:pt x="2185157" y="25399"/>
                  </a:lnTo>
                  <a:close/>
                </a:path>
                <a:path w="4357370" h="5105400">
                  <a:moveTo>
                    <a:pt x="2323908" y="50799"/>
                  </a:moveTo>
                  <a:lnTo>
                    <a:pt x="1283335" y="50799"/>
                  </a:lnTo>
                  <a:lnTo>
                    <a:pt x="1375549" y="25399"/>
                  </a:lnTo>
                  <a:lnTo>
                    <a:pt x="2231694" y="25399"/>
                  </a:lnTo>
                  <a:lnTo>
                    <a:pt x="2323908" y="50799"/>
                  </a:lnTo>
                  <a:close/>
                </a:path>
                <a:path w="4357370" h="5105400">
                  <a:moveTo>
                    <a:pt x="2369574" y="5041900"/>
                  </a:moveTo>
                  <a:lnTo>
                    <a:pt x="1237674" y="5041900"/>
                  </a:lnTo>
                  <a:lnTo>
                    <a:pt x="970438" y="4965700"/>
                  </a:lnTo>
                  <a:lnTo>
                    <a:pt x="927095" y="4940300"/>
                  </a:lnTo>
                  <a:lnTo>
                    <a:pt x="841509" y="4914900"/>
                  </a:lnTo>
                  <a:lnTo>
                    <a:pt x="799281" y="4889500"/>
                  </a:lnTo>
                  <a:lnTo>
                    <a:pt x="757439" y="4876800"/>
                  </a:lnTo>
                  <a:lnTo>
                    <a:pt x="715994" y="4851400"/>
                  </a:lnTo>
                  <a:lnTo>
                    <a:pt x="674951" y="4838700"/>
                  </a:lnTo>
                  <a:lnTo>
                    <a:pt x="634320" y="4813300"/>
                  </a:lnTo>
                  <a:lnTo>
                    <a:pt x="594107" y="4800600"/>
                  </a:lnTo>
                  <a:lnTo>
                    <a:pt x="514973" y="4749800"/>
                  </a:lnTo>
                  <a:lnTo>
                    <a:pt x="437610" y="4699000"/>
                  </a:lnTo>
                  <a:lnTo>
                    <a:pt x="362085" y="4648200"/>
                  </a:lnTo>
                  <a:lnTo>
                    <a:pt x="288459" y="4597400"/>
                  </a:lnTo>
                  <a:lnTo>
                    <a:pt x="216798" y="4546600"/>
                  </a:lnTo>
                  <a:lnTo>
                    <a:pt x="181724" y="4521200"/>
                  </a:lnTo>
                  <a:lnTo>
                    <a:pt x="147164" y="4495800"/>
                  </a:lnTo>
                  <a:lnTo>
                    <a:pt x="113128" y="4457700"/>
                  </a:lnTo>
                  <a:lnTo>
                    <a:pt x="79623" y="4432300"/>
                  </a:lnTo>
                  <a:lnTo>
                    <a:pt x="46657" y="4394200"/>
                  </a:lnTo>
                  <a:lnTo>
                    <a:pt x="14237" y="4368800"/>
                  </a:lnTo>
                  <a:lnTo>
                    <a:pt x="0" y="4356100"/>
                  </a:lnTo>
                  <a:lnTo>
                    <a:pt x="0" y="736600"/>
                  </a:lnTo>
                  <a:lnTo>
                    <a:pt x="14237" y="723900"/>
                  </a:lnTo>
                  <a:lnTo>
                    <a:pt x="46657" y="698500"/>
                  </a:lnTo>
                  <a:lnTo>
                    <a:pt x="79623" y="660400"/>
                  </a:lnTo>
                  <a:lnTo>
                    <a:pt x="113128" y="635000"/>
                  </a:lnTo>
                  <a:lnTo>
                    <a:pt x="147164" y="609600"/>
                  </a:lnTo>
                  <a:lnTo>
                    <a:pt x="181723" y="571500"/>
                  </a:lnTo>
                  <a:lnTo>
                    <a:pt x="216798" y="546100"/>
                  </a:lnTo>
                  <a:lnTo>
                    <a:pt x="288459" y="495300"/>
                  </a:lnTo>
                  <a:lnTo>
                    <a:pt x="362084" y="444500"/>
                  </a:lnTo>
                  <a:lnTo>
                    <a:pt x="437610" y="393700"/>
                  </a:lnTo>
                  <a:lnTo>
                    <a:pt x="514972" y="342900"/>
                  </a:lnTo>
                  <a:lnTo>
                    <a:pt x="594107" y="292099"/>
                  </a:lnTo>
                  <a:lnTo>
                    <a:pt x="634319" y="279399"/>
                  </a:lnTo>
                  <a:lnTo>
                    <a:pt x="674950" y="253999"/>
                  </a:lnTo>
                  <a:lnTo>
                    <a:pt x="715993" y="241299"/>
                  </a:lnTo>
                  <a:lnTo>
                    <a:pt x="757439" y="215899"/>
                  </a:lnTo>
                  <a:lnTo>
                    <a:pt x="799280" y="203199"/>
                  </a:lnTo>
                  <a:lnTo>
                    <a:pt x="841508" y="177799"/>
                  </a:lnTo>
                  <a:lnTo>
                    <a:pt x="927095" y="152399"/>
                  </a:lnTo>
                  <a:lnTo>
                    <a:pt x="970437" y="126999"/>
                  </a:lnTo>
                  <a:lnTo>
                    <a:pt x="1237673" y="50799"/>
                  </a:lnTo>
                  <a:lnTo>
                    <a:pt x="2369570" y="50799"/>
                  </a:lnTo>
                  <a:lnTo>
                    <a:pt x="2636806" y="126999"/>
                  </a:lnTo>
                  <a:lnTo>
                    <a:pt x="2680148" y="152399"/>
                  </a:lnTo>
                  <a:lnTo>
                    <a:pt x="2765735" y="177799"/>
                  </a:lnTo>
                  <a:lnTo>
                    <a:pt x="2807963" y="203199"/>
                  </a:lnTo>
                  <a:lnTo>
                    <a:pt x="2849804" y="215899"/>
                  </a:lnTo>
                  <a:lnTo>
                    <a:pt x="2891250" y="241299"/>
                  </a:lnTo>
                  <a:lnTo>
                    <a:pt x="2932293" y="253999"/>
                  </a:lnTo>
                  <a:lnTo>
                    <a:pt x="2972924" y="279399"/>
                  </a:lnTo>
                  <a:lnTo>
                    <a:pt x="3013136" y="292099"/>
                  </a:lnTo>
                  <a:lnTo>
                    <a:pt x="3092271" y="342900"/>
                  </a:lnTo>
                  <a:lnTo>
                    <a:pt x="3169633" y="393700"/>
                  </a:lnTo>
                  <a:lnTo>
                    <a:pt x="3245159" y="444500"/>
                  </a:lnTo>
                  <a:lnTo>
                    <a:pt x="3318785" y="495300"/>
                  </a:lnTo>
                  <a:lnTo>
                    <a:pt x="3390446" y="546100"/>
                  </a:lnTo>
                  <a:lnTo>
                    <a:pt x="3425520" y="571500"/>
                  </a:lnTo>
                  <a:lnTo>
                    <a:pt x="3460080" y="609600"/>
                  </a:lnTo>
                  <a:lnTo>
                    <a:pt x="3494116" y="635000"/>
                  </a:lnTo>
                  <a:lnTo>
                    <a:pt x="3527621" y="660400"/>
                  </a:lnTo>
                  <a:lnTo>
                    <a:pt x="3560587" y="698500"/>
                  </a:lnTo>
                  <a:lnTo>
                    <a:pt x="3593007" y="723900"/>
                  </a:lnTo>
                  <a:lnTo>
                    <a:pt x="3624871" y="762000"/>
                  </a:lnTo>
                  <a:lnTo>
                    <a:pt x="3656173" y="787400"/>
                  </a:lnTo>
                  <a:lnTo>
                    <a:pt x="3686904" y="825500"/>
                  </a:lnTo>
                  <a:lnTo>
                    <a:pt x="3717056" y="850900"/>
                  </a:lnTo>
                  <a:lnTo>
                    <a:pt x="3746621" y="889000"/>
                  </a:lnTo>
                  <a:lnTo>
                    <a:pt x="3775591" y="927100"/>
                  </a:lnTo>
                  <a:lnTo>
                    <a:pt x="3803958" y="965200"/>
                  </a:lnTo>
                  <a:lnTo>
                    <a:pt x="3831715" y="990600"/>
                  </a:lnTo>
                  <a:lnTo>
                    <a:pt x="3858853" y="1028700"/>
                  </a:lnTo>
                  <a:lnTo>
                    <a:pt x="3885364" y="1066800"/>
                  </a:lnTo>
                  <a:lnTo>
                    <a:pt x="3911240" y="1104900"/>
                  </a:lnTo>
                  <a:lnTo>
                    <a:pt x="3936474" y="1143000"/>
                  </a:lnTo>
                  <a:lnTo>
                    <a:pt x="3961057" y="1181100"/>
                  </a:lnTo>
                  <a:lnTo>
                    <a:pt x="3984981" y="1219200"/>
                  </a:lnTo>
                  <a:lnTo>
                    <a:pt x="4008239" y="1257300"/>
                  </a:lnTo>
                  <a:lnTo>
                    <a:pt x="4030822" y="1295400"/>
                  </a:lnTo>
                  <a:lnTo>
                    <a:pt x="4052722" y="1333500"/>
                  </a:lnTo>
                  <a:lnTo>
                    <a:pt x="4073932" y="1371600"/>
                  </a:lnTo>
                  <a:lnTo>
                    <a:pt x="4094443" y="1422400"/>
                  </a:lnTo>
                  <a:lnTo>
                    <a:pt x="4114248" y="1460500"/>
                  </a:lnTo>
                  <a:lnTo>
                    <a:pt x="4133338" y="1498600"/>
                  </a:lnTo>
                  <a:lnTo>
                    <a:pt x="4151705" y="1536700"/>
                  </a:lnTo>
                  <a:lnTo>
                    <a:pt x="4169342" y="1587500"/>
                  </a:lnTo>
                  <a:lnTo>
                    <a:pt x="4186241" y="1625600"/>
                  </a:lnTo>
                  <a:lnTo>
                    <a:pt x="4202393" y="1676400"/>
                  </a:lnTo>
                  <a:lnTo>
                    <a:pt x="4217790" y="1714500"/>
                  </a:lnTo>
                  <a:lnTo>
                    <a:pt x="4232425" y="1752600"/>
                  </a:lnTo>
                  <a:lnTo>
                    <a:pt x="4246290" y="1803400"/>
                  </a:lnTo>
                  <a:lnTo>
                    <a:pt x="4259376" y="1841500"/>
                  </a:lnTo>
                  <a:lnTo>
                    <a:pt x="4271675" y="1892300"/>
                  </a:lnTo>
                  <a:lnTo>
                    <a:pt x="4283181" y="1930400"/>
                  </a:lnTo>
                  <a:lnTo>
                    <a:pt x="4293884" y="1981200"/>
                  </a:lnTo>
                  <a:lnTo>
                    <a:pt x="4303776" y="2032000"/>
                  </a:lnTo>
                  <a:lnTo>
                    <a:pt x="4312851" y="2070100"/>
                  </a:lnTo>
                  <a:lnTo>
                    <a:pt x="4321099" y="2120900"/>
                  </a:lnTo>
                  <a:lnTo>
                    <a:pt x="4328512" y="2159000"/>
                  </a:lnTo>
                  <a:lnTo>
                    <a:pt x="4335084" y="2209800"/>
                  </a:lnTo>
                  <a:lnTo>
                    <a:pt x="4340805" y="2260600"/>
                  </a:lnTo>
                  <a:lnTo>
                    <a:pt x="4345668" y="2311400"/>
                  </a:lnTo>
                  <a:lnTo>
                    <a:pt x="4349664" y="2349500"/>
                  </a:lnTo>
                  <a:lnTo>
                    <a:pt x="4352787" y="2400300"/>
                  </a:lnTo>
                  <a:lnTo>
                    <a:pt x="4355027" y="2451100"/>
                  </a:lnTo>
                  <a:lnTo>
                    <a:pt x="4356377" y="2501900"/>
                  </a:lnTo>
                  <a:lnTo>
                    <a:pt x="4356829" y="2552700"/>
                  </a:lnTo>
                  <a:lnTo>
                    <a:pt x="4356376" y="2590800"/>
                  </a:lnTo>
                  <a:lnTo>
                    <a:pt x="4355026" y="2641600"/>
                  </a:lnTo>
                  <a:lnTo>
                    <a:pt x="4352786" y="2692400"/>
                  </a:lnTo>
                  <a:lnTo>
                    <a:pt x="4349664" y="2743200"/>
                  </a:lnTo>
                  <a:lnTo>
                    <a:pt x="4345668" y="2781300"/>
                  </a:lnTo>
                  <a:lnTo>
                    <a:pt x="4340805" y="2832100"/>
                  </a:lnTo>
                  <a:lnTo>
                    <a:pt x="4335084" y="2882900"/>
                  </a:lnTo>
                  <a:lnTo>
                    <a:pt x="4328512" y="2933700"/>
                  </a:lnTo>
                  <a:lnTo>
                    <a:pt x="4321099" y="2971800"/>
                  </a:lnTo>
                  <a:lnTo>
                    <a:pt x="4312851" y="3022600"/>
                  </a:lnTo>
                  <a:lnTo>
                    <a:pt x="4303777" y="3073400"/>
                  </a:lnTo>
                  <a:lnTo>
                    <a:pt x="4293884" y="3111500"/>
                  </a:lnTo>
                  <a:lnTo>
                    <a:pt x="4283181" y="3162300"/>
                  </a:lnTo>
                  <a:lnTo>
                    <a:pt x="4271676" y="3200400"/>
                  </a:lnTo>
                  <a:lnTo>
                    <a:pt x="4259376" y="3251200"/>
                  </a:lnTo>
                  <a:lnTo>
                    <a:pt x="4246290" y="3289300"/>
                  </a:lnTo>
                  <a:lnTo>
                    <a:pt x="4232426" y="3340100"/>
                  </a:lnTo>
                  <a:lnTo>
                    <a:pt x="4217791" y="3378200"/>
                  </a:lnTo>
                  <a:lnTo>
                    <a:pt x="4202394" y="3429000"/>
                  </a:lnTo>
                  <a:lnTo>
                    <a:pt x="4186242" y="3467100"/>
                  </a:lnTo>
                  <a:lnTo>
                    <a:pt x="4169343" y="3505200"/>
                  </a:lnTo>
                  <a:lnTo>
                    <a:pt x="4151706" y="3556000"/>
                  </a:lnTo>
                  <a:lnTo>
                    <a:pt x="4133339" y="3594100"/>
                  </a:lnTo>
                  <a:lnTo>
                    <a:pt x="4114249" y="3632200"/>
                  </a:lnTo>
                  <a:lnTo>
                    <a:pt x="4094445" y="3670300"/>
                  </a:lnTo>
                  <a:lnTo>
                    <a:pt x="4073934" y="3721100"/>
                  </a:lnTo>
                  <a:lnTo>
                    <a:pt x="4052724" y="3759200"/>
                  </a:lnTo>
                  <a:lnTo>
                    <a:pt x="4030824" y="3797300"/>
                  </a:lnTo>
                  <a:lnTo>
                    <a:pt x="4008241" y="3835400"/>
                  </a:lnTo>
                  <a:lnTo>
                    <a:pt x="3984983" y="3873500"/>
                  </a:lnTo>
                  <a:lnTo>
                    <a:pt x="3961059" y="3911600"/>
                  </a:lnTo>
                  <a:lnTo>
                    <a:pt x="3936476" y="3949700"/>
                  </a:lnTo>
                  <a:lnTo>
                    <a:pt x="3911242" y="3987800"/>
                  </a:lnTo>
                  <a:lnTo>
                    <a:pt x="3885366" y="4025900"/>
                  </a:lnTo>
                  <a:lnTo>
                    <a:pt x="3858855" y="4064000"/>
                  </a:lnTo>
                  <a:lnTo>
                    <a:pt x="3831717" y="4102100"/>
                  </a:lnTo>
                  <a:lnTo>
                    <a:pt x="3803960" y="4127500"/>
                  </a:lnTo>
                  <a:lnTo>
                    <a:pt x="3775593" y="4165600"/>
                  </a:lnTo>
                  <a:lnTo>
                    <a:pt x="3746623" y="4203700"/>
                  </a:lnTo>
                  <a:lnTo>
                    <a:pt x="3717058" y="4241800"/>
                  </a:lnTo>
                  <a:lnTo>
                    <a:pt x="3686906" y="4267200"/>
                  </a:lnTo>
                  <a:lnTo>
                    <a:pt x="3656175" y="4305300"/>
                  </a:lnTo>
                  <a:lnTo>
                    <a:pt x="3624874" y="4330700"/>
                  </a:lnTo>
                  <a:lnTo>
                    <a:pt x="3593009" y="4368800"/>
                  </a:lnTo>
                  <a:lnTo>
                    <a:pt x="3560590" y="4394200"/>
                  </a:lnTo>
                  <a:lnTo>
                    <a:pt x="3527624" y="4432300"/>
                  </a:lnTo>
                  <a:lnTo>
                    <a:pt x="3494119" y="4457700"/>
                  </a:lnTo>
                  <a:lnTo>
                    <a:pt x="3460082" y="4495800"/>
                  </a:lnTo>
                  <a:lnTo>
                    <a:pt x="3425523" y="4521200"/>
                  </a:lnTo>
                  <a:lnTo>
                    <a:pt x="3390449" y="4546600"/>
                  </a:lnTo>
                  <a:lnTo>
                    <a:pt x="3318788" y="4597400"/>
                  </a:lnTo>
                  <a:lnTo>
                    <a:pt x="3245162" y="4648200"/>
                  </a:lnTo>
                  <a:lnTo>
                    <a:pt x="3169637" y="4699000"/>
                  </a:lnTo>
                  <a:lnTo>
                    <a:pt x="3092274" y="4749800"/>
                  </a:lnTo>
                  <a:lnTo>
                    <a:pt x="3013140" y="4800600"/>
                  </a:lnTo>
                  <a:lnTo>
                    <a:pt x="2972928" y="4813300"/>
                  </a:lnTo>
                  <a:lnTo>
                    <a:pt x="2932296" y="4838700"/>
                  </a:lnTo>
                  <a:lnTo>
                    <a:pt x="2891254" y="4851400"/>
                  </a:lnTo>
                  <a:lnTo>
                    <a:pt x="2849808" y="4876800"/>
                  </a:lnTo>
                  <a:lnTo>
                    <a:pt x="2807967" y="4889500"/>
                  </a:lnTo>
                  <a:lnTo>
                    <a:pt x="2765738" y="4914900"/>
                  </a:lnTo>
                  <a:lnTo>
                    <a:pt x="2680152" y="4940300"/>
                  </a:lnTo>
                  <a:lnTo>
                    <a:pt x="2636810" y="4965700"/>
                  </a:lnTo>
                  <a:lnTo>
                    <a:pt x="2369574" y="5041900"/>
                  </a:lnTo>
                  <a:close/>
                </a:path>
                <a:path w="4357370" h="5105400">
                  <a:moveTo>
                    <a:pt x="2231698" y="5067300"/>
                  </a:moveTo>
                  <a:lnTo>
                    <a:pt x="1375550" y="5067300"/>
                  </a:lnTo>
                  <a:lnTo>
                    <a:pt x="1283336" y="5041900"/>
                  </a:lnTo>
                  <a:lnTo>
                    <a:pt x="2323912" y="5041900"/>
                  </a:lnTo>
                  <a:lnTo>
                    <a:pt x="2231698" y="5067300"/>
                  </a:lnTo>
                  <a:close/>
                </a:path>
                <a:path w="4357370" h="5105400">
                  <a:moveTo>
                    <a:pt x="2138350" y="5080000"/>
                  </a:moveTo>
                  <a:lnTo>
                    <a:pt x="1468898" y="5080000"/>
                  </a:lnTo>
                  <a:lnTo>
                    <a:pt x="1422086" y="5067300"/>
                  </a:lnTo>
                  <a:lnTo>
                    <a:pt x="2185161" y="5067300"/>
                  </a:lnTo>
                  <a:lnTo>
                    <a:pt x="2138350" y="5080000"/>
                  </a:lnTo>
                  <a:close/>
                </a:path>
                <a:path w="4357370" h="5105400">
                  <a:moveTo>
                    <a:pt x="2043931" y="5092700"/>
                  </a:moveTo>
                  <a:lnTo>
                    <a:pt x="1563316" y="5092700"/>
                  </a:lnTo>
                  <a:lnTo>
                    <a:pt x="1515977" y="5080000"/>
                  </a:lnTo>
                  <a:lnTo>
                    <a:pt x="2091270" y="5080000"/>
                  </a:lnTo>
                  <a:lnTo>
                    <a:pt x="2043931" y="5092700"/>
                  </a:lnTo>
                  <a:close/>
                </a:path>
                <a:path w="4357370" h="5105400">
                  <a:moveTo>
                    <a:pt x="1852140" y="5105400"/>
                  </a:moveTo>
                  <a:lnTo>
                    <a:pt x="1755108" y="5105400"/>
                  </a:lnTo>
                  <a:lnTo>
                    <a:pt x="1706810" y="5092700"/>
                  </a:lnTo>
                  <a:lnTo>
                    <a:pt x="1900437" y="5092700"/>
                  </a:lnTo>
                  <a:lnTo>
                    <a:pt x="1852140" y="5105400"/>
                  </a:lnTo>
                  <a:close/>
                </a:path>
              </a:pathLst>
            </a:custGeom>
            <a:solidFill>
              <a:srgbClr val="AF79DE"/>
            </a:solidFill>
          </p:spPr>
          <p:txBody>
            <a:bodyPr wrap="square" lIns="0" tIns="0" rIns="0" bIns="0" rtlCol="0"/>
            <a:lstStyle/>
            <a:p/>
          </p:txBody>
        </p:sp>
        <p:pic>
          <p:nvPicPr>
            <p:cNvPr id="4" name="object 4"/>
            <p:cNvPicPr/>
            <p:nvPr/>
          </p:nvPicPr>
          <p:blipFill>
            <a:blip r:embed="rId2"/>
            <a:stretch>
              <a:fillRect/>
            </a:stretch>
          </p:blipFill>
          <p:spPr>
            <a:xfrm>
              <a:off x="0" y="1584356"/>
              <a:ext cx="4091599" cy="4572000"/>
            </a:xfrm>
            <a:prstGeom prst="rect">
              <a:avLst/>
            </a:prstGeom>
          </p:spPr>
        </p:pic>
      </p:grpSp>
      <p:sp>
        <p:nvSpPr>
          <p:cNvPr id="5" name="object 5"/>
          <p:cNvSpPr/>
          <p:nvPr/>
        </p:nvSpPr>
        <p:spPr>
          <a:xfrm>
            <a:off x="4935910" y="509596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5" y="34727"/>
                </a:lnTo>
                <a:lnTo>
                  <a:pt x="357393" y="19846"/>
                </a:lnTo>
                <a:lnTo>
                  <a:pt x="402465" y="8959"/>
                </a:lnTo>
                <a:lnTo>
                  <a:pt x="449037" y="2274"/>
                </a:lnTo>
                <a:lnTo>
                  <a:pt x="496879" y="0"/>
                </a:lnTo>
                <a:lnTo>
                  <a:pt x="544734" y="2275"/>
                </a:lnTo>
                <a:lnTo>
                  <a:pt x="591299" y="8959"/>
                </a:lnTo>
                <a:lnTo>
                  <a:pt x="636369" y="19847"/>
                </a:lnTo>
                <a:lnTo>
                  <a:pt x="679736" y="34727"/>
                </a:lnTo>
                <a:lnTo>
                  <a:pt x="721192" y="53394"/>
                </a:lnTo>
                <a:lnTo>
                  <a:pt x="760527" y="75638"/>
                </a:lnTo>
                <a:lnTo>
                  <a:pt x="797535" y="101251"/>
                </a:lnTo>
                <a:lnTo>
                  <a:pt x="832006" y="130025"/>
                </a:lnTo>
                <a:lnTo>
                  <a:pt x="863733" y="161752"/>
                </a:lnTo>
                <a:lnTo>
                  <a:pt x="892507" y="196224"/>
                </a:lnTo>
                <a:lnTo>
                  <a:pt x="918120" y="233231"/>
                </a:lnTo>
                <a:lnTo>
                  <a:pt x="940364" y="272567"/>
                </a:lnTo>
                <a:lnTo>
                  <a:pt x="959030" y="314023"/>
                </a:lnTo>
                <a:lnTo>
                  <a:pt x="973911" y="357390"/>
                </a:lnTo>
                <a:lnTo>
                  <a:pt x="984798" y="402461"/>
                </a:lnTo>
                <a:lnTo>
                  <a:pt x="991483" y="449027"/>
                </a:lnTo>
                <a:lnTo>
                  <a:pt x="993758" y="496879"/>
                </a:lnTo>
                <a:close/>
              </a:path>
              <a:path w="993775" h="993775">
                <a:moveTo>
                  <a:pt x="496879" y="993757"/>
                </a:moveTo>
                <a:lnTo>
                  <a:pt x="449026" y="991483"/>
                </a:lnTo>
                <a:lnTo>
                  <a:pt x="402460" y="984798"/>
                </a:lnTo>
                <a:lnTo>
                  <a:pt x="357390" y="973911"/>
                </a:lnTo>
                <a:lnTo>
                  <a:pt x="314022" y="959030"/>
                </a:lnTo>
                <a:lnTo>
                  <a:pt x="272567" y="940363"/>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8"/>
                </a:lnTo>
                <a:lnTo>
                  <a:pt x="993758" y="496879"/>
                </a:lnTo>
                <a:lnTo>
                  <a:pt x="991483" y="544731"/>
                </a:lnTo>
                <a:lnTo>
                  <a:pt x="984798" y="591297"/>
                </a:lnTo>
                <a:lnTo>
                  <a:pt x="973911" y="636368"/>
                </a:lnTo>
                <a:lnTo>
                  <a:pt x="959030" y="679735"/>
                </a:lnTo>
                <a:lnTo>
                  <a:pt x="940364" y="721191"/>
                </a:lnTo>
                <a:lnTo>
                  <a:pt x="918120" y="760526"/>
                </a:lnTo>
                <a:lnTo>
                  <a:pt x="892507" y="797534"/>
                </a:lnTo>
                <a:lnTo>
                  <a:pt x="863732" y="832006"/>
                </a:lnTo>
                <a:lnTo>
                  <a:pt x="832006" y="863732"/>
                </a:lnTo>
                <a:lnTo>
                  <a:pt x="797534" y="892507"/>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AF79DE"/>
          </a:solidFill>
        </p:spPr>
        <p:txBody>
          <a:bodyPr wrap="square" lIns="0" tIns="0" rIns="0" bIns="0" rtlCol="0"/>
          <a:lstStyle/>
          <a:p/>
        </p:txBody>
      </p:sp>
      <p:sp>
        <p:nvSpPr>
          <p:cNvPr id="6" name="object 6"/>
          <p:cNvSpPr txBox="1"/>
          <p:nvPr/>
        </p:nvSpPr>
        <p:spPr>
          <a:xfrm>
            <a:off x="5256718" y="5401831"/>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03</a:t>
            </a:r>
            <a:endParaRPr sz="2300">
              <a:latin typeface="微软雅黑"/>
              <a:cs typeface="微软雅黑"/>
            </a:endParaRPr>
          </a:p>
        </p:txBody>
      </p:sp>
      <p:sp>
        <p:nvSpPr>
          <p:cNvPr id="7" name="object 7"/>
          <p:cNvSpPr txBox="1"/>
          <p:nvPr/>
        </p:nvSpPr>
        <p:spPr>
          <a:xfrm>
            <a:off x="6185696" y="5042043"/>
            <a:ext cx="5168900" cy="1081405"/>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AF79DE"/>
                </a:solidFill>
                <a:latin typeface="微软雅黑"/>
                <a:cs typeface="微软雅黑"/>
              </a:rPr>
              <a:t>技术领域分布</a:t>
            </a:r>
            <a:endParaRPr sz="1600">
              <a:latin typeface="微软雅黑"/>
              <a:cs typeface="微软雅黑"/>
            </a:endParaRPr>
          </a:p>
          <a:p>
            <a:pPr marL="12700" marR="5080">
              <a:lnSpc>
                <a:spcPct val="150000"/>
              </a:lnSpc>
              <a:spcBef>
                <a:spcPts val="985"/>
              </a:spcBef>
            </a:pPr>
            <a:r>
              <a:rPr sz="1500" spc="-5">
                <a:latin typeface="微软雅黑"/>
                <a:cs typeface="微软雅黑"/>
              </a:rPr>
              <a:t>在各个技术领域中，信息与通信技术、医疗技术、电子设备等领域是专利申请最为集中的领域。</a:t>
            </a:r>
            <a:endParaRPr sz="1500">
              <a:latin typeface="微软雅黑"/>
              <a:cs typeface="微软雅黑"/>
            </a:endParaRPr>
          </a:p>
        </p:txBody>
      </p:sp>
      <p:sp>
        <p:nvSpPr>
          <p:cNvPr id="8" name="object 8"/>
          <p:cNvSpPr/>
          <p:nvPr/>
        </p:nvSpPr>
        <p:spPr>
          <a:xfrm>
            <a:off x="4935910" y="181958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4" y="34727"/>
                </a:lnTo>
                <a:lnTo>
                  <a:pt x="357392" y="19846"/>
                </a:lnTo>
                <a:lnTo>
                  <a:pt x="402463" y="8959"/>
                </a:lnTo>
                <a:lnTo>
                  <a:pt x="449033" y="2274"/>
                </a:lnTo>
                <a:lnTo>
                  <a:pt x="496879" y="0"/>
                </a:lnTo>
                <a:lnTo>
                  <a:pt x="544733" y="2274"/>
                </a:lnTo>
                <a:lnTo>
                  <a:pt x="591298" y="8959"/>
                </a:lnTo>
                <a:lnTo>
                  <a:pt x="636369" y="19846"/>
                </a:lnTo>
                <a:lnTo>
                  <a:pt x="679736" y="34727"/>
                </a:lnTo>
                <a:lnTo>
                  <a:pt x="721191" y="53394"/>
                </a:lnTo>
                <a:lnTo>
                  <a:pt x="760527" y="75638"/>
                </a:lnTo>
                <a:lnTo>
                  <a:pt x="797535" y="101251"/>
                </a:lnTo>
                <a:lnTo>
                  <a:pt x="832006" y="130025"/>
                </a:lnTo>
                <a:lnTo>
                  <a:pt x="863733" y="161752"/>
                </a:lnTo>
                <a:lnTo>
                  <a:pt x="892507" y="196223"/>
                </a:lnTo>
                <a:lnTo>
                  <a:pt x="918120" y="233231"/>
                </a:lnTo>
                <a:lnTo>
                  <a:pt x="940364" y="272567"/>
                </a:lnTo>
                <a:lnTo>
                  <a:pt x="959030" y="314023"/>
                </a:lnTo>
                <a:lnTo>
                  <a:pt x="973911" y="357390"/>
                </a:lnTo>
                <a:lnTo>
                  <a:pt x="984798" y="402460"/>
                </a:lnTo>
                <a:lnTo>
                  <a:pt x="991483" y="449026"/>
                </a:lnTo>
                <a:lnTo>
                  <a:pt x="993758" y="496879"/>
                </a:lnTo>
                <a:close/>
              </a:path>
              <a:path w="993775" h="993775">
                <a:moveTo>
                  <a:pt x="496879" y="993757"/>
                </a:moveTo>
                <a:lnTo>
                  <a:pt x="449026" y="991483"/>
                </a:lnTo>
                <a:lnTo>
                  <a:pt x="402460" y="984798"/>
                </a:lnTo>
                <a:lnTo>
                  <a:pt x="357390" y="973911"/>
                </a:lnTo>
                <a:lnTo>
                  <a:pt x="314022" y="959030"/>
                </a:lnTo>
                <a:lnTo>
                  <a:pt x="272567" y="940364"/>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9"/>
                </a:lnTo>
                <a:lnTo>
                  <a:pt x="993758" y="496879"/>
                </a:lnTo>
                <a:lnTo>
                  <a:pt x="991483" y="544731"/>
                </a:lnTo>
                <a:lnTo>
                  <a:pt x="984798" y="591297"/>
                </a:lnTo>
                <a:lnTo>
                  <a:pt x="973911" y="636368"/>
                </a:lnTo>
                <a:lnTo>
                  <a:pt x="959030" y="679735"/>
                </a:lnTo>
                <a:lnTo>
                  <a:pt x="940364" y="721191"/>
                </a:lnTo>
                <a:lnTo>
                  <a:pt x="918120" y="760526"/>
                </a:lnTo>
                <a:lnTo>
                  <a:pt x="892506" y="797534"/>
                </a:lnTo>
                <a:lnTo>
                  <a:pt x="863732" y="832006"/>
                </a:lnTo>
                <a:lnTo>
                  <a:pt x="832006" y="863732"/>
                </a:lnTo>
                <a:lnTo>
                  <a:pt x="797534" y="892506"/>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AF79DE"/>
          </a:solidFill>
        </p:spPr>
        <p:txBody>
          <a:bodyPr wrap="square" lIns="0" tIns="0" rIns="0" bIns="0" rtlCol="0"/>
          <a:lstStyle/>
          <a:p/>
        </p:txBody>
      </p:sp>
      <p:sp>
        <p:nvSpPr>
          <p:cNvPr id="9" name="object 9"/>
          <p:cNvSpPr txBox="1"/>
          <p:nvPr/>
        </p:nvSpPr>
        <p:spPr>
          <a:xfrm>
            <a:off x="5256718" y="2130404"/>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01</a:t>
            </a:r>
            <a:endParaRPr sz="2300">
              <a:latin typeface="微软雅黑"/>
              <a:cs typeface="微软雅黑"/>
            </a:endParaRPr>
          </a:p>
        </p:txBody>
      </p:sp>
      <p:sp>
        <p:nvSpPr>
          <p:cNvPr id="10" name="object 10"/>
          <p:cNvSpPr txBox="1"/>
          <p:nvPr/>
        </p:nvSpPr>
        <p:spPr>
          <a:xfrm>
            <a:off x="6185696" y="1729087"/>
            <a:ext cx="5168900" cy="1057275"/>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AF79DE"/>
                </a:solidFill>
                <a:latin typeface="微软雅黑"/>
                <a:cs typeface="微软雅黑"/>
              </a:rPr>
              <a:t>全球专利申请数量</a:t>
            </a:r>
            <a:endParaRPr sz="1600">
              <a:latin typeface="微软雅黑"/>
              <a:cs typeface="微软雅黑"/>
            </a:endParaRPr>
          </a:p>
          <a:p>
            <a:pPr marL="12700" marR="5080">
              <a:lnSpc>
                <a:spcPct val="150000"/>
              </a:lnSpc>
              <a:spcBef>
                <a:spcPts val="795"/>
              </a:spcBef>
            </a:pPr>
            <a:r>
              <a:rPr sz="1500" spc="-5">
                <a:latin typeface="微软雅黑"/>
                <a:cs typeface="微软雅黑"/>
              </a:rPr>
              <a:t>近年来，全球专利申请数量持续增长，反映出创新活动的活跃度和技术发展的速度。</a:t>
            </a:r>
            <a:endParaRPr sz="1500">
              <a:latin typeface="微软雅黑"/>
              <a:cs typeface="微软雅黑"/>
            </a:endParaRPr>
          </a:p>
        </p:txBody>
      </p:sp>
      <p:sp>
        <p:nvSpPr>
          <p:cNvPr id="11" name="object 11"/>
          <p:cNvSpPr/>
          <p:nvPr/>
        </p:nvSpPr>
        <p:spPr>
          <a:xfrm>
            <a:off x="4935910" y="345777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5" y="34727"/>
                </a:lnTo>
                <a:lnTo>
                  <a:pt x="357393" y="19846"/>
                </a:lnTo>
                <a:lnTo>
                  <a:pt x="402465" y="8959"/>
                </a:lnTo>
                <a:lnTo>
                  <a:pt x="449037" y="2274"/>
                </a:lnTo>
                <a:lnTo>
                  <a:pt x="496879" y="0"/>
                </a:lnTo>
                <a:lnTo>
                  <a:pt x="544734" y="2275"/>
                </a:lnTo>
                <a:lnTo>
                  <a:pt x="591299" y="8959"/>
                </a:lnTo>
                <a:lnTo>
                  <a:pt x="636369" y="19847"/>
                </a:lnTo>
                <a:lnTo>
                  <a:pt x="679736" y="34727"/>
                </a:lnTo>
                <a:lnTo>
                  <a:pt x="721192" y="53394"/>
                </a:lnTo>
                <a:lnTo>
                  <a:pt x="760527" y="75638"/>
                </a:lnTo>
                <a:lnTo>
                  <a:pt x="797535" y="101251"/>
                </a:lnTo>
                <a:lnTo>
                  <a:pt x="832006" y="130025"/>
                </a:lnTo>
                <a:lnTo>
                  <a:pt x="863733" y="161752"/>
                </a:lnTo>
                <a:lnTo>
                  <a:pt x="892507" y="196224"/>
                </a:lnTo>
                <a:lnTo>
                  <a:pt x="918120" y="233231"/>
                </a:lnTo>
                <a:lnTo>
                  <a:pt x="940364" y="272567"/>
                </a:lnTo>
                <a:lnTo>
                  <a:pt x="959030" y="314023"/>
                </a:lnTo>
                <a:lnTo>
                  <a:pt x="973911" y="357390"/>
                </a:lnTo>
                <a:lnTo>
                  <a:pt x="984798" y="402461"/>
                </a:lnTo>
                <a:lnTo>
                  <a:pt x="991483" y="449027"/>
                </a:lnTo>
                <a:lnTo>
                  <a:pt x="993758" y="496879"/>
                </a:lnTo>
                <a:close/>
              </a:path>
              <a:path w="993775" h="993775">
                <a:moveTo>
                  <a:pt x="496879" y="993757"/>
                </a:moveTo>
                <a:lnTo>
                  <a:pt x="449026" y="991483"/>
                </a:lnTo>
                <a:lnTo>
                  <a:pt x="402460" y="984798"/>
                </a:lnTo>
                <a:lnTo>
                  <a:pt x="357390" y="973911"/>
                </a:lnTo>
                <a:lnTo>
                  <a:pt x="314022" y="959030"/>
                </a:lnTo>
                <a:lnTo>
                  <a:pt x="272567" y="940363"/>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8"/>
                </a:lnTo>
                <a:lnTo>
                  <a:pt x="993758" y="496879"/>
                </a:lnTo>
                <a:lnTo>
                  <a:pt x="991483" y="544731"/>
                </a:lnTo>
                <a:lnTo>
                  <a:pt x="984798" y="591297"/>
                </a:lnTo>
                <a:lnTo>
                  <a:pt x="973911" y="636368"/>
                </a:lnTo>
                <a:lnTo>
                  <a:pt x="959030" y="679735"/>
                </a:lnTo>
                <a:lnTo>
                  <a:pt x="940364" y="721191"/>
                </a:lnTo>
                <a:lnTo>
                  <a:pt x="918120" y="760526"/>
                </a:lnTo>
                <a:lnTo>
                  <a:pt x="892507" y="797534"/>
                </a:lnTo>
                <a:lnTo>
                  <a:pt x="863732" y="832006"/>
                </a:lnTo>
                <a:lnTo>
                  <a:pt x="832006" y="863732"/>
                </a:lnTo>
                <a:lnTo>
                  <a:pt x="797534" y="892507"/>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AF79DE"/>
          </a:solidFill>
        </p:spPr>
        <p:txBody>
          <a:bodyPr wrap="square" lIns="0" tIns="0" rIns="0" bIns="0" rtlCol="0"/>
          <a:lstStyle/>
          <a:p/>
        </p:txBody>
      </p:sp>
      <p:sp>
        <p:nvSpPr>
          <p:cNvPr id="12" name="object 12"/>
          <p:cNvSpPr txBox="1"/>
          <p:nvPr/>
        </p:nvSpPr>
        <p:spPr>
          <a:xfrm>
            <a:off x="5256718" y="3763641"/>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02</a:t>
            </a:r>
            <a:endParaRPr sz="2300">
              <a:latin typeface="微软雅黑"/>
              <a:cs typeface="微软雅黑"/>
            </a:endParaRPr>
          </a:p>
        </p:txBody>
      </p:sp>
      <p:sp>
        <p:nvSpPr>
          <p:cNvPr id="13" name="object 13"/>
          <p:cNvSpPr txBox="1"/>
          <p:nvPr/>
        </p:nvSpPr>
        <p:spPr>
          <a:xfrm>
            <a:off x="6185696" y="3379469"/>
            <a:ext cx="5168900" cy="106934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AF79DE"/>
                </a:solidFill>
                <a:latin typeface="微软雅黑"/>
                <a:cs typeface="微软雅黑"/>
              </a:rPr>
              <a:t>专利分布特点</a:t>
            </a:r>
            <a:endParaRPr sz="1600">
              <a:latin typeface="微软雅黑"/>
              <a:cs typeface="微软雅黑"/>
            </a:endParaRPr>
          </a:p>
          <a:p>
            <a:pPr marL="12700" marR="5080">
              <a:lnSpc>
                <a:spcPct val="150000"/>
              </a:lnSpc>
              <a:spcBef>
                <a:spcPts val="890"/>
              </a:spcBef>
            </a:pPr>
            <a:r>
              <a:rPr sz="1500" spc="-5">
                <a:latin typeface="微软雅黑"/>
                <a:cs typeface="微软雅黑"/>
              </a:rPr>
              <a:t>不同国家和地区的专利申请数量存在差异，主要集中在美国、</a:t>
            </a:r>
            <a:r>
              <a:rPr sz="1500" spc="-10">
                <a:latin typeface="微软雅黑"/>
                <a:cs typeface="微软雅黑"/>
              </a:rPr>
              <a:t>日本、中国等国家。</a:t>
            </a:r>
            <a:endParaRPr sz="15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3"/>
            <a:stretch>
              <a:fillRect/>
            </a:stretch>
          </p:blipFill>
          <p:spPr>
            <a:xfrm>
              <a:off x="454963" y="331167"/>
              <a:ext cx="84147" cy="84146"/>
            </a:xfrm>
            <a:prstGeom prst="rect">
              <a:avLst/>
            </a:prstGeom>
          </p:spPr>
        </p:pic>
        <p:pic>
          <p:nvPicPr>
            <p:cNvPr id="16" name="object 16"/>
            <p:cNvPicPr/>
            <p:nvPr/>
          </p:nvPicPr>
          <p:blipFill>
            <a:blip r:embed="rId4"/>
            <a:stretch>
              <a:fillRect/>
            </a:stretch>
          </p:blipFill>
          <p:spPr>
            <a:xfrm>
              <a:off x="575049" y="337742"/>
              <a:ext cx="78137" cy="78136"/>
            </a:xfrm>
            <a:prstGeom prst="rect">
              <a:avLst/>
            </a:prstGeom>
          </p:spPr>
        </p:pic>
        <p:pic>
          <p:nvPicPr>
            <p:cNvPr id="17" name="object 17"/>
            <p:cNvPicPr/>
            <p:nvPr/>
          </p:nvPicPr>
          <p:blipFill>
            <a:blip r:embed="rId5"/>
            <a:stretch>
              <a:fillRect/>
            </a:stretch>
          </p:blipFill>
          <p:spPr>
            <a:xfrm>
              <a:off x="689124" y="339459"/>
              <a:ext cx="74704" cy="74703"/>
            </a:xfrm>
            <a:prstGeom prst="rect">
              <a:avLst/>
            </a:prstGeom>
          </p:spPr>
        </p:pic>
        <p:pic>
          <p:nvPicPr>
            <p:cNvPr id="18" name="object 18"/>
            <p:cNvPicPr/>
            <p:nvPr/>
          </p:nvPicPr>
          <p:blipFill>
            <a:blip r:embed="rId6"/>
            <a:stretch>
              <a:fillRect/>
            </a:stretch>
          </p:blipFill>
          <p:spPr>
            <a:xfrm>
              <a:off x="799767" y="348429"/>
              <a:ext cx="69238" cy="69237"/>
            </a:xfrm>
            <a:prstGeom prst="rect">
              <a:avLst/>
            </a:prstGeom>
          </p:spPr>
        </p:pic>
        <p:pic>
          <p:nvPicPr>
            <p:cNvPr id="19" name="object 19"/>
            <p:cNvPicPr/>
            <p:nvPr/>
          </p:nvPicPr>
          <p:blipFill>
            <a:blip r:embed="rId7"/>
            <a:stretch>
              <a:fillRect/>
            </a:stretch>
          </p:blipFill>
          <p:spPr>
            <a:xfrm>
              <a:off x="904944" y="344296"/>
              <a:ext cx="65594" cy="65593"/>
            </a:xfrm>
            <a:prstGeom prst="rect">
              <a:avLst/>
            </a:prstGeom>
          </p:spPr>
        </p:pic>
        <p:pic>
          <p:nvPicPr>
            <p:cNvPr id="20" name="object 20"/>
            <p:cNvPicPr/>
            <p:nvPr/>
          </p:nvPicPr>
          <p:blipFill>
            <a:blip r:embed="rId8"/>
            <a:stretch>
              <a:fillRect/>
            </a:stretch>
          </p:blipFill>
          <p:spPr>
            <a:xfrm>
              <a:off x="454963" y="448941"/>
              <a:ext cx="84147" cy="84146"/>
            </a:xfrm>
            <a:prstGeom prst="rect">
              <a:avLst/>
            </a:prstGeom>
          </p:spPr>
        </p:pic>
        <p:pic>
          <p:nvPicPr>
            <p:cNvPr id="21" name="object 21"/>
            <p:cNvPicPr/>
            <p:nvPr/>
          </p:nvPicPr>
          <p:blipFill>
            <a:blip r:embed="rId4"/>
            <a:stretch>
              <a:fillRect/>
            </a:stretch>
          </p:blipFill>
          <p:spPr>
            <a:xfrm>
              <a:off x="575049" y="455516"/>
              <a:ext cx="78137" cy="78136"/>
            </a:xfrm>
            <a:prstGeom prst="rect">
              <a:avLst/>
            </a:prstGeom>
          </p:spPr>
        </p:pic>
        <p:pic>
          <p:nvPicPr>
            <p:cNvPr id="22" name="object 22"/>
            <p:cNvPicPr/>
            <p:nvPr/>
          </p:nvPicPr>
          <p:blipFill>
            <a:blip r:embed="rId5"/>
            <a:stretch>
              <a:fillRect/>
            </a:stretch>
          </p:blipFill>
          <p:spPr>
            <a:xfrm>
              <a:off x="689124" y="457232"/>
              <a:ext cx="74703" cy="74704"/>
            </a:xfrm>
            <a:prstGeom prst="rect">
              <a:avLst/>
            </a:prstGeom>
          </p:spPr>
        </p:pic>
        <p:pic>
          <p:nvPicPr>
            <p:cNvPr id="23" name="object 23"/>
            <p:cNvPicPr/>
            <p:nvPr/>
          </p:nvPicPr>
          <p:blipFill>
            <a:blip r:embed="rId9"/>
            <a:stretch>
              <a:fillRect/>
            </a:stretch>
          </p:blipFill>
          <p:spPr>
            <a:xfrm>
              <a:off x="799767" y="466202"/>
              <a:ext cx="69237" cy="69237"/>
            </a:xfrm>
            <a:prstGeom prst="rect">
              <a:avLst/>
            </a:prstGeom>
          </p:spPr>
        </p:pic>
        <p:pic>
          <p:nvPicPr>
            <p:cNvPr id="24" name="object 24"/>
            <p:cNvPicPr/>
            <p:nvPr/>
          </p:nvPicPr>
          <p:blipFill>
            <a:blip r:embed="rId7"/>
            <a:stretch>
              <a:fillRect/>
            </a:stretch>
          </p:blipFill>
          <p:spPr>
            <a:xfrm>
              <a:off x="904944" y="462069"/>
              <a:ext cx="65594" cy="65594"/>
            </a:xfrm>
            <a:prstGeom prst="rect">
              <a:avLst/>
            </a:prstGeom>
          </p:spPr>
        </p:pic>
        <p:pic>
          <p:nvPicPr>
            <p:cNvPr id="25" name="object 25"/>
            <p:cNvPicPr/>
            <p:nvPr/>
          </p:nvPicPr>
          <p:blipFill>
            <a:blip r:embed="rId8"/>
            <a:stretch>
              <a:fillRect/>
            </a:stretch>
          </p:blipFill>
          <p:spPr>
            <a:xfrm>
              <a:off x="454963" y="566714"/>
              <a:ext cx="84147" cy="84146"/>
            </a:xfrm>
            <a:prstGeom prst="rect">
              <a:avLst/>
            </a:prstGeom>
          </p:spPr>
        </p:pic>
        <p:pic>
          <p:nvPicPr>
            <p:cNvPr id="26" name="object 26"/>
            <p:cNvPicPr/>
            <p:nvPr/>
          </p:nvPicPr>
          <p:blipFill>
            <a:blip r:embed="rId10"/>
            <a:stretch>
              <a:fillRect/>
            </a:stretch>
          </p:blipFill>
          <p:spPr>
            <a:xfrm>
              <a:off x="575049" y="573290"/>
              <a:ext cx="78137" cy="78136"/>
            </a:xfrm>
            <a:prstGeom prst="rect">
              <a:avLst/>
            </a:prstGeom>
          </p:spPr>
        </p:pic>
        <p:pic>
          <p:nvPicPr>
            <p:cNvPr id="27" name="object 27"/>
            <p:cNvPicPr/>
            <p:nvPr/>
          </p:nvPicPr>
          <p:blipFill>
            <a:blip r:embed="rId11"/>
            <a:stretch>
              <a:fillRect/>
            </a:stretch>
          </p:blipFill>
          <p:spPr>
            <a:xfrm>
              <a:off x="689124" y="575006"/>
              <a:ext cx="74703" cy="74704"/>
            </a:xfrm>
            <a:prstGeom prst="rect">
              <a:avLst/>
            </a:prstGeom>
          </p:spPr>
        </p:pic>
        <p:pic>
          <p:nvPicPr>
            <p:cNvPr id="28" name="object 28"/>
            <p:cNvPicPr/>
            <p:nvPr/>
          </p:nvPicPr>
          <p:blipFill>
            <a:blip r:embed="rId9"/>
            <a:stretch>
              <a:fillRect/>
            </a:stretch>
          </p:blipFill>
          <p:spPr>
            <a:xfrm>
              <a:off x="799767" y="583976"/>
              <a:ext cx="69237" cy="69237"/>
            </a:xfrm>
            <a:prstGeom prst="rect">
              <a:avLst/>
            </a:prstGeom>
          </p:spPr>
        </p:pic>
        <p:pic>
          <p:nvPicPr>
            <p:cNvPr id="29" name="object 29"/>
            <p:cNvPicPr/>
            <p:nvPr/>
          </p:nvPicPr>
          <p:blipFill>
            <a:blip r:embed="rId7"/>
            <a:stretch>
              <a:fillRect/>
            </a:stretch>
          </p:blipFill>
          <p:spPr>
            <a:xfrm>
              <a:off x="904944" y="579843"/>
              <a:ext cx="65594" cy="65594"/>
            </a:xfrm>
            <a:prstGeom prst="rect">
              <a:avLst/>
            </a:prstGeom>
          </p:spPr>
        </p:pic>
        <p:pic>
          <p:nvPicPr>
            <p:cNvPr id="30" name="object 30"/>
            <p:cNvPicPr/>
            <p:nvPr/>
          </p:nvPicPr>
          <p:blipFill>
            <a:blip r:embed="rId3"/>
            <a:stretch>
              <a:fillRect/>
            </a:stretch>
          </p:blipFill>
          <p:spPr>
            <a:xfrm>
              <a:off x="454963" y="684488"/>
              <a:ext cx="84147" cy="84146"/>
            </a:xfrm>
            <a:prstGeom prst="rect">
              <a:avLst/>
            </a:prstGeom>
          </p:spPr>
        </p:pic>
        <p:pic>
          <p:nvPicPr>
            <p:cNvPr id="31" name="object 31"/>
            <p:cNvPicPr/>
            <p:nvPr/>
          </p:nvPicPr>
          <p:blipFill>
            <a:blip r:embed="rId10"/>
            <a:stretch>
              <a:fillRect/>
            </a:stretch>
          </p:blipFill>
          <p:spPr>
            <a:xfrm>
              <a:off x="575049" y="691063"/>
              <a:ext cx="78137" cy="78136"/>
            </a:xfrm>
            <a:prstGeom prst="rect">
              <a:avLst/>
            </a:prstGeom>
          </p:spPr>
        </p:pic>
        <p:pic>
          <p:nvPicPr>
            <p:cNvPr id="32" name="object 32"/>
            <p:cNvPicPr/>
            <p:nvPr/>
          </p:nvPicPr>
          <p:blipFill>
            <a:blip r:embed="rId5"/>
            <a:stretch>
              <a:fillRect/>
            </a:stretch>
          </p:blipFill>
          <p:spPr>
            <a:xfrm>
              <a:off x="689124" y="692780"/>
              <a:ext cx="74703" cy="74704"/>
            </a:xfrm>
            <a:prstGeom prst="rect">
              <a:avLst/>
            </a:prstGeom>
          </p:spPr>
        </p:pic>
        <p:pic>
          <p:nvPicPr>
            <p:cNvPr id="33" name="object 33"/>
            <p:cNvPicPr/>
            <p:nvPr/>
          </p:nvPicPr>
          <p:blipFill>
            <a:blip r:embed="rId6"/>
            <a:stretch>
              <a:fillRect/>
            </a:stretch>
          </p:blipFill>
          <p:spPr>
            <a:xfrm>
              <a:off x="799767" y="701750"/>
              <a:ext cx="69237" cy="69237"/>
            </a:xfrm>
            <a:prstGeom prst="rect">
              <a:avLst/>
            </a:prstGeom>
          </p:spPr>
        </p:pic>
        <p:pic>
          <p:nvPicPr>
            <p:cNvPr id="34" name="object 34"/>
            <p:cNvPicPr/>
            <p:nvPr/>
          </p:nvPicPr>
          <p:blipFill>
            <a:blip r:embed="rId7"/>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pc="-5"/>
              <a:t>全球专利申请数量及分布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085579" y="1448346"/>
            <a:ext cx="5270500" cy="4832985"/>
            <a:chOff x="6085579" y="1448346"/>
            <a:chExt cx="5270500" cy="4832985"/>
          </a:xfrm>
        </p:grpSpPr>
        <p:sp>
          <p:nvSpPr>
            <p:cNvPr id="3" name="object 3"/>
            <p:cNvSpPr/>
            <p:nvPr/>
          </p:nvSpPr>
          <p:spPr>
            <a:xfrm>
              <a:off x="7014299" y="1448345"/>
              <a:ext cx="4342130" cy="4832985"/>
            </a:xfrm>
            <a:custGeom>
              <a:rect l="l" t="t" r="r" b="b"/>
              <a:pathLst>
                <a:path w="4342130" h="4832985">
                  <a:moveTo>
                    <a:pt x="4341634" y="2416213"/>
                  </a:moveTo>
                  <a:lnTo>
                    <a:pt x="3752672" y="1238313"/>
                  </a:lnTo>
                  <a:lnTo>
                    <a:pt x="2409698" y="1238313"/>
                  </a:lnTo>
                  <a:lnTo>
                    <a:pt x="1593189" y="0"/>
                  </a:lnTo>
                  <a:lnTo>
                    <a:pt x="0" y="0"/>
                  </a:lnTo>
                  <a:lnTo>
                    <a:pt x="0" y="4832426"/>
                  </a:lnTo>
                  <a:lnTo>
                    <a:pt x="1593189" y="4832426"/>
                  </a:lnTo>
                  <a:lnTo>
                    <a:pt x="2409698" y="3594112"/>
                  </a:lnTo>
                  <a:lnTo>
                    <a:pt x="3752672" y="3594112"/>
                  </a:lnTo>
                  <a:lnTo>
                    <a:pt x="4341634" y="2416213"/>
                  </a:lnTo>
                  <a:close/>
                </a:path>
              </a:pathLst>
            </a:custGeom>
            <a:solidFill>
              <a:srgbClr val="8634CD"/>
            </a:solidFill>
          </p:spPr>
          <p:txBody>
            <a:bodyPr wrap="square" lIns="0" tIns="0" rIns="0" bIns="0" rtlCol="0"/>
            <a:lstStyle/>
            <a:p/>
          </p:txBody>
        </p:sp>
        <p:sp>
          <p:nvSpPr>
            <p:cNvPr id="4" name="object 4"/>
            <p:cNvSpPr/>
            <p:nvPr/>
          </p:nvSpPr>
          <p:spPr>
            <a:xfrm>
              <a:off x="6085573" y="1448345"/>
              <a:ext cx="4248785" cy="4832985"/>
            </a:xfrm>
            <a:custGeom>
              <a:rect l="l" t="t" r="r" b="b"/>
              <a:pathLst>
                <a:path w="4248784" h="4832985">
                  <a:moveTo>
                    <a:pt x="1857463" y="1215656"/>
                  </a:moveTo>
                  <a:lnTo>
                    <a:pt x="928725" y="0"/>
                  </a:lnTo>
                  <a:lnTo>
                    <a:pt x="0" y="1215656"/>
                  </a:lnTo>
                  <a:lnTo>
                    <a:pt x="917181" y="2416213"/>
                  </a:lnTo>
                  <a:lnTo>
                    <a:pt x="0" y="3616769"/>
                  </a:lnTo>
                  <a:lnTo>
                    <a:pt x="928725" y="4832426"/>
                  </a:lnTo>
                  <a:lnTo>
                    <a:pt x="1857463" y="3616769"/>
                  </a:lnTo>
                  <a:lnTo>
                    <a:pt x="940257" y="2416213"/>
                  </a:lnTo>
                  <a:lnTo>
                    <a:pt x="1857463" y="1215656"/>
                  </a:lnTo>
                  <a:close/>
                </a:path>
                <a:path w="4248784" h="4832985">
                  <a:moveTo>
                    <a:pt x="4248505" y="2416213"/>
                  </a:moveTo>
                  <a:lnTo>
                    <a:pt x="3349968" y="1238313"/>
                  </a:lnTo>
                  <a:lnTo>
                    <a:pt x="2451443" y="2416213"/>
                  </a:lnTo>
                  <a:lnTo>
                    <a:pt x="3349968" y="3594112"/>
                  </a:lnTo>
                  <a:lnTo>
                    <a:pt x="4248505" y="2416213"/>
                  </a:lnTo>
                  <a:close/>
                </a:path>
              </a:pathLst>
            </a:custGeom>
            <a:solidFill>
              <a:srgbClr val="AF79DE"/>
            </a:solidFill>
          </p:spPr>
          <p:txBody>
            <a:bodyPr wrap="square" lIns="0" tIns="0" rIns="0" bIns="0" rtlCol="0"/>
            <a:lstStyle/>
            <a:p/>
          </p:txBody>
        </p:sp>
        <p:sp>
          <p:nvSpPr>
            <p:cNvPr id="5" name="object 5"/>
            <p:cNvSpPr/>
            <p:nvPr/>
          </p:nvSpPr>
          <p:spPr>
            <a:xfrm>
              <a:off x="6682511" y="2291067"/>
              <a:ext cx="3053080" cy="3016885"/>
            </a:xfrm>
            <a:custGeom>
              <a:rect l="l" t="t" r="r" b="b"/>
              <a:pathLst>
                <a:path w="3053079" h="3016885">
                  <a:moveTo>
                    <a:pt x="618921" y="172275"/>
                  </a:moveTo>
                  <a:lnTo>
                    <a:pt x="446646" y="68922"/>
                  </a:lnTo>
                  <a:lnTo>
                    <a:pt x="446646" y="229692"/>
                  </a:lnTo>
                  <a:lnTo>
                    <a:pt x="446646" y="459397"/>
                  </a:lnTo>
                  <a:lnTo>
                    <a:pt x="389216" y="459397"/>
                  </a:lnTo>
                  <a:lnTo>
                    <a:pt x="389216" y="229692"/>
                  </a:lnTo>
                  <a:lnTo>
                    <a:pt x="446646" y="229692"/>
                  </a:lnTo>
                  <a:lnTo>
                    <a:pt x="446646" y="68922"/>
                  </a:lnTo>
                  <a:lnTo>
                    <a:pt x="331787" y="0"/>
                  </a:lnTo>
                  <a:lnTo>
                    <a:pt x="274370" y="34455"/>
                  </a:lnTo>
                  <a:lnTo>
                    <a:pt x="274370" y="229692"/>
                  </a:lnTo>
                  <a:lnTo>
                    <a:pt x="274370" y="459397"/>
                  </a:lnTo>
                  <a:lnTo>
                    <a:pt x="216941" y="459397"/>
                  </a:lnTo>
                  <a:lnTo>
                    <a:pt x="216941" y="229692"/>
                  </a:lnTo>
                  <a:lnTo>
                    <a:pt x="274370" y="229692"/>
                  </a:lnTo>
                  <a:lnTo>
                    <a:pt x="274370" y="34455"/>
                  </a:lnTo>
                  <a:lnTo>
                    <a:pt x="44665" y="172275"/>
                  </a:lnTo>
                  <a:lnTo>
                    <a:pt x="44665" y="229692"/>
                  </a:lnTo>
                  <a:lnTo>
                    <a:pt x="102095" y="229692"/>
                  </a:lnTo>
                  <a:lnTo>
                    <a:pt x="102095" y="516826"/>
                  </a:lnTo>
                  <a:lnTo>
                    <a:pt x="44665" y="516826"/>
                  </a:lnTo>
                  <a:lnTo>
                    <a:pt x="44665" y="574243"/>
                  </a:lnTo>
                  <a:lnTo>
                    <a:pt x="618921" y="574243"/>
                  </a:lnTo>
                  <a:lnTo>
                    <a:pt x="618921" y="516826"/>
                  </a:lnTo>
                  <a:lnTo>
                    <a:pt x="561492" y="516826"/>
                  </a:lnTo>
                  <a:lnTo>
                    <a:pt x="561492" y="459397"/>
                  </a:lnTo>
                  <a:lnTo>
                    <a:pt x="561492" y="229692"/>
                  </a:lnTo>
                  <a:lnTo>
                    <a:pt x="618921" y="229692"/>
                  </a:lnTo>
                  <a:lnTo>
                    <a:pt x="618921" y="172275"/>
                  </a:lnTo>
                  <a:close/>
                </a:path>
                <a:path w="3053079" h="3016885">
                  <a:moveTo>
                    <a:pt x="663587" y="2950464"/>
                  </a:moveTo>
                  <a:lnTo>
                    <a:pt x="597230" y="2950464"/>
                  </a:lnTo>
                  <a:lnTo>
                    <a:pt x="597230" y="2917291"/>
                  </a:lnTo>
                  <a:lnTo>
                    <a:pt x="597230" y="2850934"/>
                  </a:lnTo>
                  <a:lnTo>
                    <a:pt x="597230" y="2552319"/>
                  </a:lnTo>
                  <a:lnTo>
                    <a:pt x="592010" y="2526500"/>
                  </a:lnTo>
                  <a:lnTo>
                    <a:pt x="577786" y="2505405"/>
                  </a:lnTo>
                  <a:lnTo>
                    <a:pt x="556691" y="2491181"/>
                  </a:lnTo>
                  <a:lnTo>
                    <a:pt x="530872" y="2485961"/>
                  </a:lnTo>
                  <a:lnTo>
                    <a:pt x="530872" y="2552319"/>
                  </a:lnTo>
                  <a:lnTo>
                    <a:pt x="530872" y="2850934"/>
                  </a:lnTo>
                  <a:lnTo>
                    <a:pt x="398157" y="2850934"/>
                  </a:lnTo>
                  <a:lnTo>
                    <a:pt x="398157" y="2917291"/>
                  </a:lnTo>
                  <a:lnTo>
                    <a:pt x="398157" y="2950464"/>
                  </a:lnTo>
                  <a:lnTo>
                    <a:pt x="265430" y="2950464"/>
                  </a:lnTo>
                  <a:lnTo>
                    <a:pt x="265430" y="2917291"/>
                  </a:lnTo>
                  <a:lnTo>
                    <a:pt x="398157" y="2917291"/>
                  </a:lnTo>
                  <a:lnTo>
                    <a:pt x="398157" y="2850934"/>
                  </a:lnTo>
                  <a:lnTo>
                    <a:pt x="132715" y="2850934"/>
                  </a:lnTo>
                  <a:lnTo>
                    <a:pt x="132715" y="2552319"/>
                  </a:lnTo>
                  <a:lnTo>
                    <a:pt x="530872" y="2552319"/>
                  </a:lnTo>
                  <a:lnTo>
                    <a:pt x="530872" y="2485961"/>
                  </a:lnTo>
                  <a:lnTo>
                    <a:pt x="132715" y="2485961"/>
                  </a:lnTo>
                  <a:lnTo>
                    <a:pt x="106959" y="2491194"/>
                  </a:lnTo>
                  <a:lnTo>
                    <a:pt x="85852" y="2505456"/>
                  </a:lnTo>
                  <a:lnTo>
                    <a:pt x="71602" y="2526550"/>
                  </a:lnTo>
                  <a:lnTo>
                    <a:pt x="66357" y="2552319"/>
                  </a:lnTo>
                  <a:lnTo>
                    <a:pt x="66357" y="2950464"/>
                  </a:lnTo>
                  <a:lnTo>
                    <a:pt x="0" y="2950464"/>
                  </a:lnTo>
                  <a:lnTo>
                    <a:pt x="0" y="2983649"/>
                  </a:lnTo>
                  <a:lnTo>
                    <a:pt x="2603" y="2996565"/>
                  </a:lnTo>
                  <a:lnTo>
                    <a:pt x="9715" y="3007106"/>
                  </a:lnTo>
                  <a:lnTo>
                    <a:pt x="20269" y="3014218"/>
                  </a:lnTo>
                  <a:lnTo>
                    <a:pt x="33185" y="3016821"/>
                  </a:lnTo>
                  <a:lnTo>
                    <a:pt x="630402" y="3016821"/>
                  </a:lnTo>
                  <a:lnTo>
                    <a:pt x="643318" y="3014218"/>
                  </a:lnTo>
                  <a:lnTo>
                    <a:pt x="653872" y="3007106"/>
                  </a:lnTo>
                  <a:lnTo>
                    <a:pt x="660971" y="2996565"/>
                  </a:lnTo>
                  <a:lnTo>
                    <a:pt x="663587" y="2983649"/>
                  </a:lnTo>
                  <a:lnTo>
                    <a:pt x="663587" y="2950464"/>
                  </a:lnTo>
                  <a:close/>
                </a:path>
                <a:path w="3053079" h="3016885">
                  <a:moveTo>
                    <a:pt x="3052927" y="1753425"/>
                  </a:moveTo>
                  <a:lnTo>
                    <a:pt x="2753029" y="1753425"/>
                  </a:lnTo>
                  <a:lnTo>
                    <a:pt x="2752953" y="1284401"/>
                  </a:lnTo>
                  <a:lnTo>
                    <a:pt x="2752229" y="1283144"/>
                  </a:lnTo>
                  <a:lnTo>
                    <a:pt x="2753029" y="1284401"/>
                  </a:lnTo>
                  <a:lnTo>
                    <a:pt x="2753029" y="1284541"/>
                  </a:lnTo>
                  <a:lnTo>
                    <a:pt x="2778137" y="1328140"/>
                  </a:lnTo>
                  <a:lnTo>
                    <a:pt x="2797391" y="1376934"/>
                  </a:lnTo>
                  <a:lnTo>
                    <a:pt x="2809379" y="1428940"/>
                  </a:lnTo>
                  <a:lnTo>
                    <a:pt x="2813520" y="1483525"/>
                  </a:lnTo>
                  <a:lnTo>
                    <a:pt x="2809392" y="1538097"/>
                  </a:lnTo>
                  <a:lnTo>
                    <a:pt x="2797479" y="1589951"/>
                  </a:lnTo>
                  <a:lnTo>
                    <a:pt x="2778468" y="1638388"/>
                  </a:lnTo>
                  <a:lnTo>
                    <a:pt x="2753029" y="1682648"/>
                  </a:lnTo>
                  <a:lnTo>
                    <a:pt x="2753029" y="1693443"/>
                  </a:lnTo>
                  <a:lnTo>
                    <a:pt x="3052026" y="1693443"/>
                  </a:lnTo>
                  <a:lnTo>
                    <a:pt x="3051949" y="1692046"/>
                  </a:lnTo>
                  <a:lnTo>
                    <a:pt x="3046057" y="1641906"/>
                  </a:lnTo>
                  <a:lnTo>
                    <a:pt x="3035147" y="1593481"/>
                  </a:lnTo>
                  <a:lnTo>
                    <a:pt x="3019450" y="1547025"/>
                  </a:lnTo>
                  <a:lnTo>
                    <a:pt x="2999257" y="1502803"/>
                  </a:lnTo>
                  <a:lnTo>
                    <a:pt x="2974797" y="1461096"/>
                  </a:lnTo>
                  <a:lnTo>
                    <a:pt x="2946336" y="1422158"/>
                  </a:lnTo>
                  <a:lnTo>
                    <a:pt x="2914129" y="1386268"/>
                  </a:lnTo>
                  <a:lnTo>
                    <a:pt x="2878442" y="1353680"/>
                  </a:lnTo>
                  <a:lnTo>
                    <a:pt x="2839529" y="1324660"/>
                  </a:lnTo>
                  <a:lnTo>
                    <a:pt x="2797632" y="1299476"/>
                  </a:lnTo>
                  <a:lnTo>
                    <a:pt x="2753029" y="1278407"/>
                  </a:lnTo>
                  <a:lnTo>
                    <a:pt x="2753029" y="1273606"/>
                  </a:lnTo>
                  <a:lnTo>
                    <a:pt x="2693060" y="1273606"/>
                  </a:lnTo>
                  <a:lnTo>
                    <a:pt x="2693060" y="1329982"/>
                  </a:lnTo>
                  <a:lnTo>
                    <a:pt x="2691701" y="1335087"/>
                  </a:lnTo>
                  <a:lnTo>
                    <a:pt x="2675953" y="1380782"/>
                  </a:lnTo>
                  <a:lnTo>
                    <a:pt x="2657259" y="1425041"/>
                  </a:lnTo>
                  <a:lnTo>
                    <a:pt x="2635745" y="1467764"/>
                  </a:lnTo>
                  <a:lnTo>
                    <a:pt x="2611513" y="1508836"/>
                  </a:lnTo>
                  <a:lnTo>
                    <a:pt x="2584653" y="1548142"/>
                  </a:lnTo>
                  <a:lnTo>
                    <a:pt x="2555290" y="1585582"/>
                  </a:lnTo>
                  <a:lnTo>
                    <a:pt x="2523515" y="1621053"/>
                  </a:lnTo>
                  <a:lnTo>
                    <a:pt x="2489428" y="1654441"/>
                  </a:lnTo>
                  <a:lnTo>
                    <a:pt x="2453144" y="1685645"/>
                  </a:lnTo>
                  <a:lnTo>
                    <a:pt x="2453144" y="1693443"/>
                  </a:lnTo>
                  <a:lnTo>
                    <a:pt x="2693060" y="1693443"/>
                  </a:lnTo>
                  <a:lnTo>
                    <a:pt x="2693060" y="1753425"/>
                  </a:lnTo>
                  <a:lnTo>
                    <a:pt x="2453144" y="1753425"/>
                  </a:lnTo>
                  <a:lnTo>
                    <a:pt x="2513126" y="1873377"/>
                  </a:lnTo>
                  <a:lnTo>
                    <a:pt x="2932963" y="1873377"/>
                  </a:lnTo>
                  <a:lnTo>
                    <a:pt x="3052927" y="1753425"/>
                  </a:lnTo>
                  <a:close/>
                </a:path>
              </a:pathLst>
            </a:custGeom>
            <a:solidFill>
              <a:srgbClr val="FFFFFF"/>
            </a:solidFill>
          </p:spPr>
          <p:txBody>
            <a:bodyPr wrap="square" lIns="0" tIns="0" rIns="0" bIns="0" rtlCol="0"/>
            <a:lstStyle/>
            <a:p/>
          </p:txBody>
        </p:sp>
      </p:grpSp>
      <p:pic>
        <p:nvPicPr>
          <p:cNvPr id="6" name="object 6"/>
          <p:cNvPicPr/>
          <p:nvPr/>
        </p:nvPicPr>
        <p:blipFill>
          <a:blip r:embed="rId2"/>
          <a:stretch>
            <a:fillRect/>
          </a:stretch>
        </p:blipFill>
        <p:spPr>
          <a:xfrm>
            <a:off x="904944" y="1702238"/>
            <a:ext cx="166569" cy="166569"/>
          </a:xfrm>
          <a:prstGeom prst="rect">
            <a:avLst/>
          </a:prstGeom>
        </p:spPr>
      </p:pic>
      <p:sp>
        <p:nvSpPr>
          <p:cNvPr id="7" name="object 7"/>
          <p:cNvSpPr txBox="1"/>
          <p:nvPr/>
        </p:nvSpPr>
        <p:spPr>
          <a:xfrm>
            <a:off x="1173114" y="1616516"/>
            <a:ext cx="4406900" cy="4125595"/>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AF79DE"/>
                </a:solidFill>
                <a:latin typeface="微软雅黑"/>
                <a:cs typeface="微软雅黑"/>
              </a:rPr>
              <a:t>美国</a:t>
            </a:r>
            <a:endParaRPr sz="1800">
              <a:latin typeface="微软雅黑"/>
              <a:cs typeface="微软雅黑"/>
            </a:endParaRPr>
          </a:p>
          <a:p>
            <a:pPr marL="12700" marR="5080">
              <a:lnSpc>
                <a:spcPct val="120000"/>
              </a:lnSpc>
              <a:spcBef>
                <a:spcPts val="1330"/>
              </a:spcBef>
            </a:pPr>
            <a:r>
              <a:rPr sz="1500" spc="-5">
                <a:latin typeface="微软雅黑"/>
                <a:cs typeface="微软雅黑"/>
              </a:rPr>
              <a:t>美国在专利申请方面一直处于领先地位，拥有众多高科技公司和强大的创新能力。</a:t>
            </a:r>
            <a:endParaRPr sz="1500">
              <a:latin typeface="微软雅黑"/>
              <a:cs typeface="微软雅黑"/>
            </a:endParaRPr>
          </a:p>
          <a:p>
            <a:pPr>
              <a:lnSpc>
                <a:spcPct val="100000"/>
              </a:lnSpc>
              <a:spcBef>
                <a:spcPts val="10"/>
              </a:spcBef>
            </a:pPr>
            <a:endParaRPr sz="2350">
              <a:latin typeface="微软雅黑"/>
              <a:cs typeface="微软雅黑"/>
            </a:endParaRPr>
          </a:p>
          <a:p>
            <a:pPr marL="12700">
              <a:lnSpc>
                <a:spcPct val="100000"/>
              </a:lnSpc>
            </a:pPr>
            <a:r>
              <a:rPr sz="1800" b="1" spc="-25">
                <a:solidFill>
                  <a:srgbClr val="AF79DE"/>
                </a:solidFill>
                <a:latin typeface="微软雅黑"/>
                <a:cs typeface="微软雅黑"/>
              </a:rPr>
              <a:t>日本</a:t>
            </a:r>
            <a:endParaRPr sz="1800">
              <a:latin typeface="微软雅黑"/>
              <a:cs typeface="微软雅黑"/>
            </a:endParaRPr>
          </a:p>
          <a:p>
            <a:pPr marL="12700" marR="5080">
              <a:lnSpc>
                <a:spcPct val="120000"/>
              </a:lnSpc>
              <a:spcBef>
                <a:spcPts val="1335"/>
              </a:spcBef>
            </a:pPr>
            <a:r>
              <a:rPr sz="1500" spc="-5">
                <a:latin typeface="微软雅黑"/>
                <a:cs typeface="微软雅黑"/>
              </a:rPr>
              <a:t>日本在专利申请方面也非常活跃，特别是在电子和汽</a:t>
            </a:r>
            <a:r>
              <a:rPr sz="1500" spc="-15">
                <a:latin typeface="微软雅黑"/>
                <a:cs typeface="微软雅黑"/>
              </a:rPr>
              <a:t>车领域。</a:t>
            </a:r>
            <a:endParaRPr sz="1500">
              <a:latin typeface="微软雅黑"/>
              <a:cs typeface="微软雅黑"/>
            </a:endParaRPr>
          </a:p>
          <a:p>
            <a:pPr>
              <a:lnSpc>
                <a:spcPct val="100000"/>
              </a:lnSpc>
              <a:spcBef>
                <a:spcPts val="80"/>
              </a:spcBef>
            </a:pPr>
            <a:endParaRPr sz="2400">
              <a:latin typeface="微软雅黑"/>
              <a:cs typeface="微软雅黑"/>
            </a:endParaRPr>
          </a:p>
          <a:p>
            <a:pPr marL="12700">
              <a:lnSpc>
                <a:spcPct val="100000"/>
              </a:lnSpc>
            </a:pPr>
            <a:r>
              <a:rPr sz="1800" b="1" spc="-25">
                <a:solidFill>
                  <a:srgbClr val="AF79DE"/>
                </a:solidFill>
                <a:latin typeface="微软雅黑"/>
                <a:cs typeface="微软雅黑"/>
              </a:rPr>
              <a:t>中国</a:t>
            </a:r>
            <a:endParaRPr sz="1800">
              <a:latin typeface="微软雅黑"/>
              <a:cs typeface="微软雅黑"/>
            </a:endParaRPr>
          </a:p>
          <a:p>
            <a:pPr marL="12700" marR="5080">
              <a:lnSpc>
                <a:spcPct val="120000"/>
              </a:lnSpc>
              <a:spcBef>
                <a:spcPts val="1330"/>
              </a:spcBef>
            </a:pPr>
            <a:r>
              <a:rPr sz="1500" spc="-5">
                <a:latin typeface="微软雅黑"/>
                <a:cs typeface="微软雅黑"/>
              </a:rPr>
              <a:t>近年来，中国专利申请数量增长迅速，已经成为全球最大的专利申请国之一。</a:t>
            </a:r>
            <a:endParaRPr sz="1500">
              <a:latin typeface="微软雅黑"/>
              <a:cs typeface="微软雅黑"/>
            </a:endParaRPr>
          </a:p>
        </p:txBody>
      </p:sp>
      <p:pic>
        <p:nvPicPr>
          <p:cNvPr id="8" name="object 8"/>
          <p:cNvPicPr/>
          <p:nvPr/>
        </p:nvPicPr>
        <p:blipFill>
          <a:blip r:embed="rId2"/>
          <a:stretch>
            <a:fillRect/>
          </a:stretch>
        </p:blipFill>
        <p:spPr>
          <a:xfrm>
            <a:off x="904944" y="3245909"/>
            <a:ext cx="166569" cy="166569"/>
          </a:xfrm>
          <a:prstGeom prst="rect">
            <a:avLst/>
          </a:prstGeom>
        </p:spPr>
      </p:pic>
      <p:pic>
        <p:nvPicPr>
          <p:cNvPr id="9" name="object 9"/>
          <p:cNvPicPr/>
          <p:nvPr/>
        </p:nvPicPr>
        <p:blipFill>
          <a:blip r:embed="rId2"/>
          <a:stretch>
            <a:fillRect/>
          </a:stretch>
        </p:blipFill>
        <p:spPr>
          <a:xfrm>
            <a:off x="904944" y="4808201"/>
            <a:ext cx="166570" cy="166570"/>
          </a:xfrm>
          <a:prstGeom prst="rect">
            <a:avLst/>
          </a:prstGeom>
        </p:spPr>
      </p:pic>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3"/>
            <a:stretch>
              <a:fillRect/>
            </a:stretch>
          </p:blipFill>
          <p:spPr>
            <a:xfrm>
              <a:off x="454963" y="331167"/>
              <a:ext cx="84147" cy="84146"/>
            </a:xfrm>
            <a:prstGeom prst="rect">
              <a:avLst/>
            </a:prstGeom>
          </p:spPr>
        </p:pic>
        <p:pic>
          <p:nvPicPr>
            <p:cNvPr id="12" name="object 12"/>
            <p:cNvPicPr/>
            <p:nvPr/>
          </p:nvPicPr>
          <p:blipFill>
            <a:blip r:embed="rId4"/>
            <a:stretch>
              <a:fillRect/>
            </a:stretch>
          </p:blipFill>
          <p:spPr>
            <a:xfrm>
              <a:off x="575049" y="337742"/>
              <a:ext cx="78137" cy="78136"/>
            </a:xfrm>
            <a:prstGeom prst="rect">
              <a:avLst/>
            </a:prstGeom>
          </p:spPr>
        </p:pic>
        <p:pic>
          <p:nvPicPr>
            <p:cNvPr id="13" name="object 13"/>
            <p:cNvPicPr/>
            <p:nvPr/>
          </p:nvPicPr>
          <p:blipFill>
            <a:blip r:embed="rId5"/>
            <a:stretch>
              <a:fillRect/>
            </a:stretch>
          </p:blipFill>
          <p:spPr>
            <a:xfrm>
              <a:off x="689124" y="339459"/>
              <a:ext cx="74704" cy="74703"/>
            </a:xfrm>
            <a:prstGeom prst="rect">
              <a:avLst/>
            </a:prstGeom>
          </p:spPr>
        </p:pic>
        <p:pic>
          <p:nvPicPr>
            <p:cNvPr id="14" name="object 14"/>
            <p:cNvPicPr/>
            <p:nvPr/>
          </p:nvPicPr>
          <p:blipFill>
            <a:blip r:embed="rId6"/>
            <a:stretch>
              <a:fillRect/>
            </a:stretch>
          </p:blipFill>
          <p:spPr>
            <a:xfrm>
              <a:off x="799767" y="348429"/>
              <a:ext cx="69238" cy="69237"/>
            </a:xfrm>
            <a:prstGeom prst="rect">
              <a:avLst/>
            </a:prstGeom>
          </p:spPr>
        </p:pic>
        <p:pic>
          <p:nvPicPr>
            <p:cNvPr id="15" name="object 15"/>
            <p:cNvPicPr/>
            <p:nvPr/>
          </p:nvPicPr>
          <p:blipFill>
            <a:blip r:embed="rId7"/>
            <a:stretch>
              <a:fillRect/>
            </a:stretch>
          </p:blipFill>
          <p:spPr>
            <a:xfrm>
              <a:off x="904944" y="344296"/>
              <a:ext cx="65594" cy="65593"/>
            </a:xfrm>
            <a:prstGeom prst="rect">
              <a:avLst/>
            </a:prstGeom>
          </p:spPr>
        </p:pic>
        <p:pic>
          <p:nvPicPr>
            <p:cNvPr id="16" name="object 16"/>
            <p:cNvPicPr/>
            <p:nvPr/>
          </p:nvPicPr>
          <p:blipFill>
            <a:blip r:embed="rId8"/>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5"/>
            <a:stretch>
              <a:fillRect/>
            </a:stretch>
          </p:blipFill>
          <p:spPr>
            <a:xfrm>
              <a:off x="689124" y="457232"/>
              <a:ext cx="74703" cy="74704"/>
            </a:xfrm>
            <a:prstGeom prst="rect">
              <a:avLst/>
            </a:prstGeom>
          </p:spPr>
        </p:pic>
        <p:pic>
          <p:nvPicPr>
            <p:cNvPr id="19" name="object 19"/>
            <p:cNvPicPr/>
            <p:nvPr/>
          </p:nvPicPr>
          <p:blipFill>
            <a:blip r:embed="rId9"/>
            <a:stretch>
              <a:fillRect/>
            </a:stretch>
          </p:blipFill>
          <p:spPr>
            <a:xfrm>
              <a:off x="799767" y="466202"/>
              <a:ext cx="69237" cy="69237"/>
            </a:xfrm>
            <a:prstGeom prst="rect">
              <a:avLst/>
            </a:prstGeom>
          </p:spPr>
        </p:pic>
        <p:pic>
          <p:nvPicPr>
            <p:cNvPr id="20" name="object 20"/>
            <p:cNvPicPr/>
            <p:nvPr/>
          </p:nvPicPr>
          <p:blipFill>
            <a:blip r:embed="rId7"/>
            <a:stretch>
              <a:fillRect/>
            </a:stretch>
          </p:blipFill>
          <p:spPr>
            <a:xfrm>
              <a:off x="904944" y="462069"/>
              <a:ext cx="65594" cy="65594"/>
            </a:xfrm>
            <a:prstGeom prst="rect">
              <a:avLst/>
            </a:prstGeom>
          </p:spPr>
        </p:pic>
        <p:pic>
          <p:nvPicPr>
            <p:cNvPr id="21" name="object 21"/>
            <p:cNvPicPr/>
            <p:nvPr/>
          </p:nvPicPr>
          <p:blipFill>
            <a:blip r:embed="rId8"/>
            <a:stretch>
              <a:fillRect/>
            </a:stretch>
          </p:blipFill>
          <p:spPr>
            <a:xfrm>
              <a:off x="454963" y="566714"/>
              <a:ext cx="84147" cy="84146"/>
            </a:xfrm>
            <a:prstGeom prst="rect">
              <a:avLst/>
            </a:prstGeom>
          </p:spPr>
        </p:pic>
        <p:pic>
          <p:nvPicPr>
            <p:cNvPr id="22" name="object 22"/>
            <p:cNvPicPr/>
            <p:nvPr/>
          </p:nvPicPr>
          <p:blipFill>
            <a:blip r:embed="rId10"/>
            <a:stretch>
              <a:fillRect/>
            </a:stretch>
          </p:blipFill>
          <p:spPr>
            <a:xfrm>
              <a:off x="575049" y="573290"/>
              <a:ext cx="78137" cy="78136"/>
            </a:xfrm>
            <a:prstGeom prst="rect">
              <a:avLst/>
            </a:prstGeom>
          </p:spPr>
        </p:pic>
        <p:pic>
          <p:nvPicPr>
            <p:cNvPr id="23" name="object 23"/>
            <p:cNvPicPr/>
            <p:nvPr/>
          </p:nvPicPr>
          <p:blipFill>
            <a:blip r:embed="rId11"/>
            <a:stretch>
              <a:fillRect/>
            </a:stretch>
          </p:blipFill>
          <p:spPr>
            <a:xfrm>
              <a:off x="689124" y="575006"/>
              <a:ext cx="74703" cy="74704"/>
            </a:xfrm>
            <a:prstGeom prst="rect">
              <a:avLst/>
            </a:prstGeom>
          </p:spPr>
        </p:pic>
        <p:pic>
          <p:nvPicPr>
            <p:cNvPr id="24" name="object 24"/>
            <p:cNvPicPr/>
            <p:nvPr/>
          </p:nvPicPr>
          <p:blipFill>
            <a:blip r:embed="rId9"/>
            <a:stretch>
              <a:fillRect/>
            </a:stretch>
          </p:blipFill>
          <p:spPr>
            <a:xfrm>
              <a:off x="799767" y="583976"/>
              <a:ext cx="69237" cy="69237"/>
            </a:xfrm>
            <a:prstGeom prst="rect">
              <a:avLst/>
            </a:prstGeom>
          </p:spPr>
        </p:pic>
        <p:pic>
          <p:nvPicPr>
            <p:cNvPr id="25" name="object 25"/>
            <p:cNvPicPr/>
            <p:nvPr/>
          </p:nvPicPr>
          <p:blipFill>
            <a:blip r:embed="rId7"/>
            <a:stretch>
              <a:fillRect/>
            </a:stretch>
          </p:blipFill>
          <p:spPr>
            <a:xfrm>
              <a:off x="904944" y="579843"/>
              <a:ext cx="65594" cy="65594"/>
            </a:xfrm>
            <a:prstGeom prst="rect">
              <a:avLst/>
            </a:prstGeom>
          </p:spPr>
        </p:pic>
        <p:pic>
          <p:nvPicPr>
            <p:cNvPr id="26" name="object 26"/>
            <p:cNvPicPr/>
            <p:nvPr/>
          </p:nvPicPr>
          <p:blipFill>
            <a:blip r:embed="rId3"/>
            <a:stretch>
              <a:fillRect/>
            </a:stretch>
          </p:blipFill>
          <p:spPr>
            <a:xfrm>
              <a:off x="454963" y="684488"/>
              <a:ext cx="84147" cy="84146"/>
            </a:xfrm>
            <a:prstGeom prst="rect">
              <a:avLst/>
            </a:prstGeom>
          </p:spPr>
        </p:pic>
        <p:pic>
          <p:nvPicPr>
            <p:cNvPr id="27" name="object 27"/>
            <p:cNvPicPr/>
            <p:nvPr/>
          </p:nvPicPr>
          <p:blipFill>
            <a:blip r:embed="rId10"/>
            <a:stretch>
              <a:fillRect/>
            </a:stretch>
          </p:blipFill>
          <p:spPr>
            <a:xfrm>
              <a:off x="575049" y="691063"/>
              <a:ext cx="78137" cy="78136"/>
            </a:xfrm>
            <a:prstGeom prst="rect">
              <a:avLst/>
            </a:prstGeom>
          </p:spPr>
        </p:pic>
        <p:pic>
          <p:nvPicPr>
            <p:cNvPr id="28" name="object 28"/>
            <p:cNvPicPr/>
            <p:nvPr/>
          </p:nvPicPr>
          <p:blipFill>
            <a:blip r:embed="rId5"/>
            <a:stretch>
              <a:fillRect/>
            </a:stretch>
          </p:blipFill>
          <p:spPr>
            <a:xfrm>
              <a:off x="689124" y="692780"/>
              <a:ext cx="74703" cy="74704"/>
            </a:xfrm>
            <a:prstGeom prst="rect">
              <a:avLst/>
            </a:prstGeom>
          </p:spPr>
        </p:pic>
        <p:pic>
          <p:nvPicPr>
            <p:cNvPr id="29" name="object 29"/>
            <p:cNvPicPr/>
            <p:nvPr/>
          </p:nvPicPr>
          <p:blipFill>
            <a:blip r:embed="rId6"/>
            <a:stretch>
              <a:fillRect/>
            </a:stretch>
          </p:blipFill>
          <p:spPr>
            <a:xfrm>
              <a:off x="799767" y="701750"/>
              <a:ext cx="69237" cy="69237"/>
            </a:xfrm>
            <a:prstGeom prst="rect">
              <a:avLst/>
            </a:prstGeom>
          </p:spPr>
        </p:pic>
        <p:pic>
          <p:nvPicPr>
            <p:cNvPr id="30" name="object 30"/>
            <p:cNvPicPr/>
            <p:nvPr/>
          </p:nvPicPr>
          <p:blipFill>
            <a:blip r:embed="rId7"/>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4015740" cy="482600"/>
          </a:xfrm>
          <a:prstGeom prst="rect">
            <a:avLst/>
          </a:prstGeom>
        </p:spPr>
        <p:txBody>
          <a:bodyPr vert="horz" wrap="square" lIns="0" tIns="12700" rIns="0" bIns="0" rtlCol="0">
            <a:spAutoFit/>
          </a:bodyPr>
          <a:lstStyle/>
          <a:p>
            <a:pPr marL="12700">
              <a:lnSpc>
                <a:spcPct val="100000"/>
              </a:lnSpc>
              <a:spcBef>
                <a:spcPts val="100"/>
              </a:spcBef>
            </a:pPr>
            <a:r>
              <a:rPr spc="-5"/>
              <a:t>主要专利申请国家/地区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6032" y="1751286"/>
            <a:ext cx="3520440" cy="4234815"/>
            <a:chOff x="636032" y="1751286"/>
            <a:chExt cx="3520440" cy="4234815"/>
          </a:xfrm>
        </p:grpSpPr>
        <p:sp>
          <p:nvSpPr>
            <p:cNvPr id="3" name="object 3"/>
            <p:cNvSpPr/>
            <p:nvPr/>
          </p:nvSpPr>
          <p:spPr>
            <a:xfrm>
              <a:off x="636032"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7" y="7678"/>
                  </a:lnTo>
                  <a:lnTo>
                    <a:pt x="538551" y="1944"/>
                  </a:lnTo>
                  <a:lnTo>
                    <a:pt x="586667" y="0"/>
                  </a:lnTo>
                  <a:lnTo>
                    <a:pt x="2933271" y="0"/>
                  </a:lnTo>
                  <a:lnTo>
                    <a:pt x="2981386" y="1944"/>
                  </a:lnTo>
                  <a:lnTo>
                    <a:pt x="3028431" y="7678"/>
                  </a:lnTo>
                  <a:lnTo>
                    <a:pt x="3074254" y="17050"/>
                  </a:lnTo>
                  <a:lnTo>
                    <a:pt x="3118704" y="29908"/>
                  </a:lnTo>
                  <a:lnTo>
                    <a:pt x="3161629" y="46103"/>
                  </a:lnTo>
                  <a:lnTo>
                    <a:pt x="3202879" y="65483"/>
                  </a:lnTo>
                  <a:lnTo>
                    <a:pt x="3242303" y="87896"/>
                  </a:lnTo>
                  <a:lnTo>
                    <a:pt x="3279750" y="113193"/>
                  </a:lnTo>
                  <a:lnTo>
                    <a:pt x="3315069" y="141221"/>
                  </a:lnTo>
                  <a:lnTo>
                    <a:pt x="3348108" y="171831"/>
                  </a:lnTo>
                  <a:lnTo>
                    <a:pt x="3378718" y="204871"/>
                  </a:lnTo>
                  <a:lnTo>
                    <a:pt x="3406747" y="240190"/>
                  </a:lnTo>
                  <a:lnTo>
                    <a:pt x="3432043" y="277636"/>
                  </a:lnTo>
                  <a:lnTo>
                    <a:pt x="3454457" y="317060"/>
                  </a:lnTo>
                  <a:lnTo>
                    <a:pt x="3473836" y="358311"/>
                  </a:lnTo>
                  <a:lnTo>
                    <a:pt x="3490031" y="401236"/>
                  </a:lnTo>
                  <a:lnTo>
                    <a:pt x="3502889" y="445685"/>
                  </a:lnTo>
                  <a:lnTo>
                    <a:pt x="3512261" y="491508"/>
                  </a:lnTo>
                  <a:lnTo>
                    <a:pt x="3517995" y="538552"/>
                  </a:lnTo>
                  <a:lnTo>
                    <a:pt x="3519939" y="586668"/>
                  </a:lnTo>
                  <a:lnTo>
                    <a:pt x="3519939" y="3647790"/>
                  </a:lnTo>
                  <a:lnTo>
                    <a:pt x="3517994" y="3695906"/>
                  </a:lnTo>
                  <a:lnTo>
                    <a:pt x="3512261" y="3742951"/>
                  </a:lnTo>
                  <a:lnTo>
                    <a:pt x="3502889" y="3788774"/>
                  </a:lnTo>
                  <a:lnTo>
                    <a:pt x="3490030" y="3833223"/>
                  </a:lnTo>
                  <a:lnTo>
                    <a:pt x="3473836" y="3876148"/>
                  </a:lnTo>
                  <a:lnTo>
                    <a:pt x="3454456" y="3917398"/>
                  </a:lnTo>
                  <a:lnTo>
                    <a:pt x="3432043" y="3956822"/>
                  </a:lnTo>
                  <a:lnTo>
                    <a:pt x="3406746" y="3994269"/>
                  </a:lnTo>
                  <a:lnTo>
                    <a:pt x="3378717" y="4029588"/>
                  </a:lnTo>
                  <a:lnTo>
                    <a:pt x="3348108" y="4062628"/>
                  </a:lnTo>
                  <a:lnTo>
                    <a:pt x="3315068" y="4093237"/>
                  </a:lnTo>
                  <a:lnTo>
                    <a:pt x="3279749" y="4121266"/>
                  </a:lnTo>
                  <a:lnTo>
                    <a:pt x="3242302" y="4146562"/>
                  </a:lnTo>
                  <a:lnTo>
                    <a:pt x="3202878" y="4168976"/>
                  </a:lnTo>
                  <a:lnTo>
                    <a:pt x="3161628" y="4188355"/>
                  </a:lnTo>
                  <a:lnTo>
                    <a:pt x="3118703" y="4204550"/>
                  </a:lnTo>
                  <a:lnTo>
                    <a:pt x="3074254" y="4217408"/>
                  </a:lnTo>
                  <a:lnTo>
                    <a:pt x="3028431" y="4226780"/>
                  </a:lnTo>
                  <a:lnTo>
                    <a:pt x="2981386" y="4232514"/>
                  </a:lnTo>
                  <a:lnTo>
                    <a:pt x="2933271" y="4234458"/>
                  </a:lnTo>
                  <a:lnTo>
                    <a:pt x="586668" y="4234459"/>
                  </a:lnTo>
                  <a:close/>
                </a:path>
              </a:pathLst>
            </a:custGeom>
            <a:solidFill>
              <a:srgbClr val="BC95E8"/>
            </a:solidFill>
          </p:spPr>
          <p:txBody>
            <a:bodyPr wrap="square" lIns="0" tIns="0" rIns="0" bIns="0" rtlCol="0"/>
            <a:lstStyle/>
            <a:p/>
          </p:txBody>
        </p:sp>
        <p:sp>
          <p:nvSpPr>
            <p:cNvPr id="4" name="object 4"/>
            <p:cNvSpPr/>
            <p:nvPr/>
          </p:nvSpPr>
          <p:spPr>
            <a:xfrm>
              <a:off x="1030553" y="2681841"/>
              <a:ext cx="2693035" cy="76200"/>
            </a:xfrm>
            <a:custGeom>
              <a:rect l="l" t="t" r="r" b="b"/>
              <a:pathLst>
                <a:path w="26930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693035" h="76200">
                  <a:moveTo>
                    <a:pt x="74917" y="44450"/>
                  </a:moveTo>
                  <a:lnTo>
                    <a:pt x="49538" y="44450"/>
                  </a:lnTo>
                  <a:lnTo>
                    <a:pt x="49538" y="31750"/>
                  </a:lnTo>
                  <a:lnTo>
                    <a:pt x="74917" y="31750"/>
                  </a:lnTo>
                  <a:lnTo>
                    <a:pt x="76200" y="38100"/>
                  </a:lnTo>
                  <a:lnTo>
                    <a:pt x="74917" y="44450"/>
                  </a:lnTo>
                  <a:close/>
                </a:path>
                <a:path w="2693035"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5" name="object 5"/>
          <p:cNvSpPr txBox="1"/>
          <p:nvPr/>
        </p:nvSpPr>
        <p:spPr>
          <a:xfrm>
            <a:off x="1824387" y="2092524"/>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增长趋</a:t>
            </a:r>
            <a:r>
              <a:rPr sz="2300" b="1" spc="-50">
                <a:solidFill>
                  <a:srgbClr val="FFFFFF"/>
                </a:solidFill>
                <a:latin typeface="微软雅黑"/>
                <a:cs typeface="微软雅黑"/>
              </a:rPr>
              <a:t>势</a:t>
            </a:r>
            <a:endParaRPr sz="2300">
              <a:latin typeface="微软雅黑"/>
              <a:cs typeface="微软雅黑"/>
            </a:endParaRPr>
          </a:p>
        </p:txBody>
      </p:sp>
      <p:sp>
        <p:nvSpPr>
          <p:cNvPr id="6" name="object 6"/>
          <p:cNvSpPr txBox="1"/>
          <p:nvPr/>
        </p:nvSpPr>
        <p:spPr>
          <a:xfrm>
            <a:off x="1005585"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随着科技的发展和市场竞争的加剧，预计未来全球专利申请数量将继续保持增长态势。</a:t>
            </a:r>
            <a:endParaRPr sz="1500">
              <a:latin typeface="微软雅黑"/>
              <a:cs typeface="微软雅黑"/>
            </a:endParaRPr>
          </a:p>
        </p:txBody>
      </p:sp>
      <p:grpSp>
        <p:nvGrpSpPr>
          <p:cNvPr id="7" name="object 7"/>
          <p:cNvGrpSpPr/>
          <p:nvPr/>
        </p:nvGrpSpPr>
        <p:grpSpPr>
          <a:xfrm>
            <a:off x="4403618" y="1751286"/>
            <a:ext cx="3520440" cy="4234815"/>
            <a:chOff x="4403618" y="1751286"/>
            <a:chExt cx="3520440" cy="4234815"/>
          </a:xfrm>
        </p:grpSpPr>
        <p:sp>
          <p:nvSpPr>
            <p:cNvPr id="8" name="object 8"/>
            <p:cNvSpPr/>
            <p:nvPr/>
          </p:nvSpPr>
          <p:spPr>
            <a:xfrm>
              <a:off x="4403618" y="1751286"/>
              <a:ext cx="3520440" cy="4234815"/>
            </a:xfrm>
            <a:custGeom>
              <a:rect l="l" t="t" r="r" b="b"/>
              <a:pathLst>
                <a:path w="3520440" h="4234815">
                  <a:moveTo>
                    <a:pt x="586668" y="4234459"/>
                  </a:moveTo>
                  <a:lnTo>
                    <a:pt x="538552" y="4232514"/>
                  </a:lnTo>
                  <a:lnTo>
                    <a:pt x="491507" y="4226780"/>
                  </a:lnTo>
                  <a:lnTo>
                    <a:pt x="445684"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39" y="3647790"/>
                  </a:lnTo>
                  <a:lnTo>
                    <a:pt x="3517994" y="3695906"/>
                  </a:lnTo>
                  <a:lnTo>
                    <a:pt x="3512260" y="3742951"/>
                  </a:lnTo>
                  <a:lnTo>
                    <a:pt x="3502889" y="3788774"/>
                  </a:lnTo>
                  <a:lnTo>
                    <a:pt x="3490030" y="3833223"/>
                  </a:lnTo>
                  <a:lnTo>
                    <a:pt x="3473835" y="3876148"/>
                  </a:lnTo>
                  <a:lnTo>
                    <a:pt x="3454456" y="3917398"/>
                  </a:lnTo>
                  <a:lnTo>
                    <a:pt x="3432042" y="3956822"/>
                  </a:lnTo>
                  <a:lnTo>
                    <a:pt x="3406746" y="3994269"/>
                  </a:lnTo>
                  <a:lnTo>
                    <a:pt x="3378717" y="4029588"/>
                  </a:lnTo>
                  <a:lnTo>
                    <a:pt x="3348107" y="4062628"/>
                  </a:lnTo>
                  <a:lnTo>
                    <a:pt x="3315068" y="4093237"/>
                  </a:lnTo>
                  <a:lnTo>
                    <a:pt x="3279749" y="4121266"/>
                  </a:lnTo>
                  <a:lnTo>
                    <a:pt x="3242302" y="4146562"/>
                  </a:lnTo>
                  <a:lnTo>
                    <a:pt x="3202878" y="4168976"/>
                  </a:lnTo>
                  <a:lnTo>
                    <a:pt x="3161628" y="4188355"/>
                  </a:lnTo>
                  <a:lnTo>
                    <a:pt x="3118702" y="4204550"/>
                  </a:lnTo>
                  <a:lnTo>
                    <a:pt x="3074253" y="4217408"/>
                  </a:lnTo>
                  <a:lnTo>
                    <a:pt x="3028430" y="4226780"/>
                  </a:lnTo>
                  <a:lnTo>
                    <a:pt x="2981385" y="4232514"/>
                  </a:lnTo>
                  <a:lnTo>
                    <a:pt x="2933271" y="4234458"/>
                  </a:lnTo>
                  <a:lnTo>
                    <a:pt x="586668" y="4234459"/>
                  </a:lnTo>
                  <a:close/>
                </a:path>
              </a:pathLst>
            </a:custGeom>
            <a:solidFill>
              <a:srgbClr val="BC95E8"/>
            </a:solidFill>
          </p:spPr>
          <p:txBody>
            <a:bodyPr wrap="square" lIns="0" tIns="0" rIns="0" bIns="0" rtlCol="0"/>
            <a:lstStyle/>
            <a:p/>
          </p:txBody>
        </p:sp>
        <p:sp>
          <p:nvSpPr>
            <p:cNvPr id="9" name="object 9"/>
            <p:cNvSpPr/>
            <p:nvPr/>
          </p:nvSpPr>
          <p:spPr>
            <a:xfrm>
              <a:off x="4798140"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51" y="31750"/>
                  </a:lnTo>
                  <a:lnTo>
                    <a:pt x="49551" y="44450"/>
                  </a:lnTo>
                  <a:lnTo>
                    <a:pt x="74917" y="44450"/>
                  </a:lnTo>
                  <a:lnTo>
                    <a:pt x="73205" y="52930"/>
                  </a:lnTo>
                  <a:lnTo>
                    <a:pt x="65040" y="65040"/>
                  </a:lnTo>
                  <a:lnTo>
                    <a:pt x="52930" y="73206"/>
                  </a:lnTo>
                  <a:lnTo>
                    <a:pt x="38100" y="76200"/>
                  </a:lnTo>
                  <a:close/>
                </a:path>
                <a:path w="2693034" h="76200">
                  <a:moveTo>
                    <a:pt x="74917" y="44450"/>
                  </a:moveTo>
                  <a:lnTo>
                    <a:pt x="49551" y="44450"/>
                  </a:lnTo>
                  <a:lnTo>
                    <a:pt x="49551" y="31750"/>
                  </a:lnTo>
                  <a:lnTo>
                    <a:pt x="74917" y="31750"/>
                  </a:lnTo>
                  <a:lnTo>
                    <a:pt x="76200" y="38100"/>
                  </a:lnTo>
                  <a:lnTo>
                    <a:pt x="74917" y="44450"/>
                  </a:lnTo>
                  <a:close/>
                </a:path>
                <a:path w="2693034" h="76200">
                  <a:moveTo>
                    <a:pt x="2692798" y="44450"/>
                  </a:moveTo>
                  <a:lnTo>
                    <a:pt x="74917" y="44450"/>
                  </a:lnTo>
                  <a:lnTo>
                    <a:pt x="76200" y="38100"/>
                  </a:lnTo>
                  <a:lnTo>
                    <a:pt x="74917" y="31750"/>
                  </a:lnTo>
                  <a:lnTo>
                    <a:pt x="2692798" y="31750"/>
                  </a:lnTo>
                  <a:lnTo>
                    <a:pt x="2692798" y="44450"/>
                  </a:lnTo>
                  <a:close/>
                </a:path>
              </a:pathLst>
            </a:custGeom>
            <a:solidFill>
              <a:srgbClr val="FFFFFF"/>
            </a:solidFill>
          </p:spPr>
          <p:txBody>
            <a:bodyPr wrap="square" lIns="0" tIns="0" rIns="0" bIns="0" rtlCol="0"/>
            <a:lstStyle/>
            <a:p/>
          </p:txBody>
        </p:sp>
      </p:grpSp>
      <p:sp>
        <p:nvSpPr>
          <p:cNvPr id="10" name="object 10"/>
          <p:cNvSpPr txBox="1"/>
          <p:nvPr/>
        </p:nvSpPr>
        <p:spPr>
          <a:xfrm>
            <a:off x="5296697" y="2092524"/>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技术领域趋</a:t>
            </a:r>
            <a:r>
              <a:rPr sz="2300" b="1" spc="-50">
                <a:solidFill>
                  <a:srgbClr val="FFFFFF"/>
                </a:solidFill>
                <a:latin typeface="微软雅黑"/>
                <a:cs typeface="微软雅黑"/>
              </a:rPr>
              <a:t>势</a:t>
            </a:r>
            <a:endParaRPr sz="2300">
              <a:latin typeface="微软雅黑"/>
              <a:cs typeface="微软雅黑"/>
            </a:endParaRPr>
          </a:p>
        </p:txBody>
      </p:sp>
      <p:sp>
        <p:nvSpPr>
          <p:cNvPr id="11" name="object 11"/>
          <p:cNvSpPr txBox="1"/>
          <p:nvPr/>
        </p:nvSpPr>
        <p:spPr>
          <a:xfrm>
            <a:off x="4773171" y="2995162"/>
            <a:ext cx="2882900" cy="1054100"/>
          </a:xfrm>
          <a:prstGeom prst="rect">
            <a:avLst/>
          </a:prstGeom>
        </p:spPr>
        <p:txBody>
          <a:bodyPr vert="horz" wrap="square" lIns="0" tIns="12700" rIns="0" bIns="0" rtlCol="0">
            <a:spAutoFit/>
          </a:bodyPr>
          <a:lstStyle/>
          <a:p>
            <a:pPr marL="12700" marR="5080">
              <a:lnSpc>
                <a:spcPct val="150000"/>
              </a:lnSpc>
              <a:spcBef>
                <a:spcPts val="100"/>
              </a:spcBef>
            </a:pPr>
            <a:r>
              <a:rPr sz="1500" spc="-5">
                <a:solidFill>
                  <a:srgbClr val="FFFFFF"/>
                </a:solidFill>
                <a:latin typeface="微软雅黑"/>
                <a:cs typeface="微软雅黑"/>
              </a:rPr>
              <a:t>未来信息与通信技术、生物技术、环保技术等领域将成为专利申请</a:t>
            </a:r>
            <a:r>
              <a:rPr sz="1500" spc="-50">
                <a:solidFill>
                  <a:srgbClr val="FFFFFF"/>
                </a:solidFill>
                <a:latin typeface="微软雅黑"/>
                <a:cs typeface="微软雅黑"/>
              </a:rPr>
              <a:t> </a:t>
            </a:r>
            <a:r>
              <a:rPr sz="1500" spc="-10">
                <a:solidFill>
                  <a:srgbClr val="FFFFFF"/>
                </a:solidFill>
                <a:latin typeface="微软雅黑"/>
                <a:cs typeface="微软雅黑"/>
              </a:rPr>
              <a:t>的重点领域。</a:t>
            </a:r>
            <a:endParaRPr sz="1500">
              <a:latin typeface="微软雅黑"/>
              <a:cs typeface="微软雅黑"/>
            </a:endParaRPr>
          </a:p>
        </p:txBody>
      </p:sp>
      <p:grpSp>
        <p:nvGrpSpPr>
          <p:cNvPr id="12" name="object 12"/>
          <p:cNvGrpSpPr/>
          <p:nvPr/>
        </p:nvGrpSpPr>
        <p:grpSpPr>
          <a:xfrm>
            <a:off x="8171204" y="1751286"/>
            <a:ext cx="3520440" cy="4234815"/>
            <a:chOff x="8171204" y="1751286"/>
            <a:chExt cx="3520440" cy="4234815"/>
          </a:xfrm>
        </p:grpSpPr>
        <p:sp>
          <p:nvSpPr>
            <p:cNvPr id="13" name="object 13"/>
            <p:cNvSpPr/>
            <p:nvPr/>
          </p:nvSpPr>
          <p:spPr>
            <a:xfrm>
              <a:off x="8171204"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40" y="3647790"/>
                  </a:lnTo>
                  <a:lnTo>
                    <a:pt x="3517996" y="3695906"/>
                  </a:lnTo>
                  <a:lnTo>
                    <a:pt x="3512262" y="3742951"/>
                  </a:lnTo>
                  <a:lnTo>
                    <a:pt x="3502890" y="3788774"/>
                  </a:lnTo>
                  <a:lnTo>
                    <a:pt x="3490032" y="3833223"/>
                  </a:lnTo>
                  <a:lnTo>
                    <a:pt x="3473837" y="3876148"/>
                  </a:lnTo>
                  <a:lnTo>
                    <a:pt x="3454457" y="3917398"/>
                  </a:lnTo>
                  <a:lnTo>
                    <a:pt x="3432044" y="3956822"/>
                  </a:lnTo>
                  <a:lnTo>
                    <a:pt x="3406747" y="3994269"/>
                  </a:lnTo>
                  <a:lnTo>
                    <a:pt x="3378718" y="4029588"/>
                  </a:lnTo>
                  <a:lnTo>
                    <a:pt x="3348109" y="4062628"/>
                  </a:lnTo>
                  <a:lnTo>
                    <a:pt x="3315069" y="4093237"/>
                  </a:lnTo>
                  <a:lnTo>
                    <a:pt x="3279750" y="4121266"/>
                  </a:lnTo>
                  <a:lnTo>
                    <a:pt x="3242303" y="4146562"/>
                  </a:lnTo>
                  <a:lnTo>
                    <a:pt x="3202879" y="4168976"/>
                  </a:lnTo>
                  <a:lnTo>
                    <a:pt x="3161629" y="4188355"/>
                  </a:lnTo>
                  <a:lnTo>
                    <a:pt x="3118704" y="4204550"/>
                  </a:lnTo>
                  <a:lnTo>
                    <a:pt x="3074255" y="4217408"/>
                  </a:lnTo>
                  <a:lnTo>
                    <a:pt x="3028432" y="4226780"/>
                  </a:lnTo>
                  <a:lnTo>
                    <a:pt x="2981387" y="4232514"/>
                  </a:lnTo>
                  <a:lnTo>
                    <a:pt x="2933272" y="4234458"/>
                  </a:lnTo>
                  <a:lnTo>
                    <a:pt x="586668" y="4234459"/>
                  </a:lnTo>
                  <a:close/>
                </a:path>
              </a:pathLst>
            </a:custGeom>
            <a:solidFill>
              <a:srgbClr val="BC95E8"/>
            </a:solidFill>
          </p:spPr>
          <p:txBody>
            <a:bodyPr wrap="square" lIns="0" tIns="0" rIns="0" bIns="0" rtlCol="0"/>
            <a:lstStyle/>
            <a:p/>
          </p:txBody>
        </p:sp>
        <p:sp>
          <p:nvSpPr>
            <p:cNvPr id="14" name="object 14"/>
            <p:cNvSpPr/>
            <p:nvPr/>
          </p:nvSpPr>
          <p:spPr>
            <a:xfrm>
              <a:off x="8565725"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29" y="2994"/>
                  </a:lnTo>
                  <a:lnTo>
                    <a:pt x="65040" y="11159"/>
                  </a:lnTo>
                  <a:lnTo>
                    <a:pt x="73205" y="23269"/>
                  </a:lnTo>
                  <a:lnTo>
                    <a:pt x="74917" y="31750"/>
                  </a:lnTo>
                  <a:lnTo>
                    <a:pt x="49538" y="31750"/>
                  </a:lnTo>
                  <a:lnTo>
                    <a:pt x="49538" y="44450"/>
                  </a:lnTo>
                  <a:lnTo>
                    <a:pt x="74917" y="44450"/>
                  </a:lnTo>
                  <a:lnTo>
                    <a:pt x="73205" y="52930"/>
                  </a:lnTo>
                  <a:lnTo>
                    <a:pt x="65040" y="65040"/>
                  </a:lnTo>
                  <a:lnTo>
                    <a:pt x="52929" y="73206"/>
                  </a:lnTo>
                  <a:lnTo>
                    <a:pt x="38100" y="76200"/>
                  </a:lnTo>
                  <a:close/>
                </a:path>
                <a:path w="2693034" h="76200">
                  <a:moveTo>
                    <a:pt x="74917" y="44450"/>
                  </a:moveTo>
                  <a:lnTo>
                    <a:pt x="49538" y="44450"/>
                  </a:lnTo>
                  <a:lnTo>
                    <a:pt x="49538" y="31750"/>
                  </a:lnTo>
                  <a:lnTo>
                    <a:pt x="74917" y="31750"/>
                  </a:lnTo>
                  <a:lnTo>
                    <a:pt x="76200" y="38100"/>
                  </a:lnTo>
                  <a:lnTo>
                    <a:pt x="74917" y="44450"/>
                  </a:lnTo>
                  <a:close/>
                </a:path>
                <a:path w="2693034"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15" name="object 15"/>
          <p:cNvSpPr txBox="1"/>
          <p:nvPr/>
        </p:nvSpPr>
        <p:spPr>
          <a:xfrm>
            <a:off x="8994502" y="2092524"/>
            <a:ext cx="19367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国家/地区趋</a:t>
            </a:r>
            <a:r>
              <a:rPr sz="2300" b="1" spc="-50">
                <a:solidFill>
                  <a:srgbClr val="FFFFFF"/>
                </a:solidFill>
                <a:latin typeface="微软雅黑"/>
                <a:cs typeface="微软雅黑"/>
              </a:rPr>
              <a:t>势</a:t>
            </a:r>
            <a:endParaRPr sz="2300">
              <a:latin typeface="微软雅黑"/>
              <a:cs typeface="微软雅黑"/>
            </a:endParaRPr>
          </a:p>
        </p:txBody>
      </p:sp>
      <p:sp>
        <p:nvSpPr>
          <p:cNvPr id="16" name="object 16"/>
          <p:cNvSpPr txBox="1"/>
          <p:nvPr/>
        </p:nvSpPr>
        <p:spPr>
          <a:xfrm>
            <a:off x="8540757"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中国、印度等新兴市场国家在未来专利申请方面有望继续保持强</a:t>
            </a:r>
            <a:r>
              <a:rPr sz="1500" spc="-10">
                <a:solidFill>
                  <a:srgbClr val="FFFFFF"/>
                </a:solidFill>
                <a:latin typeface="微软雅黑"/>
                <a:cs typeface="微软雅黑"/>
              </a:rPr>
              <a:t>劲增长势头。</a:t>
            </a:r>
            <a:endParaRPr sz="1500">
              <a:latin typeface="微软雅黑"/>
              <a:cs typeface="微软雅黑"/>
            </a:endParaRPr>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4"/>
            <a:stretch>
              <a:fillRect/>
            </a:stretch>
          </p:blipFill>
          <p:spPr>
            <a:xfrm>
              <a:off x="689124" y="457232"/>
              <a:ext cx="74703" cy="74704"/>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8"/>
            <a:stretch>
              <a:fillRect/>
            </a:stretch>
          </p:blipFill>
          <p:spPr>
            <a:xfrm>
              <a:off x="799767" y="583976"/>
              <a:ext cx="69237" cy="69237"/>
            </a:xfrm>
            <a:prstGeom prst="rect">
              <a:avLst/>
            </a:prstGeom>
          </p:spPr>
        </p:pic>
        <p:pic>
          <p:nvPicPr>
            <p:cNvPr id="32" name="object 32"/>
            <p:cNvPicPr/>
            <p:nvPr/>
          </p:nvPicPr>
          <p:blipFill>
            <a:blip r:embed="rId6"/>
            <a:stretch>
              <a:fillRect/>
            </a:stretch>
          </p:blipFill>
          <p:spPr>
            <a:xfrm>
              <a:off x="904944" y="579843"/>
              <a:ext cx="65594" cy="65594"/>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专利申请趋势分析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30997" y="1676125"/>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72349D"/>
                </a:solidFill>
                <a:latin typeface="微软雅黑"/>
                <a:cs typeface="微软雅黑"/>
              </a:rPr>
              <a:t>03</a:t>
            </a:r>
            <a:endParaRPr sz="5750">
              <a:latin typeface="微软雅黑"/>
              <a:cs typeface="微软雅黑"/>
            </a:endParaRPr>
          </a:p>
        </p:txBody>
      </p:sp>
      <p:sp>
        <p:nvSpPr>
          <p:cNvPr id="3" name="object 3"/>
          <p:cNvSpPr txBox="1">
            <a:spLocks noGrp="1"/>
          </p:cNvSpPr>
          <p:nvPr>
            <p:ph type="title"/>
          </p:nvPr>
        </p:nvSpPr>
        <p:spPr>
          <a:xfrm>
            <a:off x="3021526" y="3141659"/>
            <a:ext cx="6145530" cy="1562100"/>
          </a:xfrm>
          <a:prstGeom prst="rect">
            <a:avLst/>
          </a:prstGeom>
        </p:spPr>
        <p:txBody>
          <a:bodyPr vert="horz" wrap="square" lIns="0" tIns="12700" rIns="0" bIns="0" rtlCol="0">
            <a:spAutoFit/>
          </a:bodyPr>
          <a:lstStyle/>
          <a:p>
            <a:pPr marL="2805430" marR="5080" indent="-2793365">
              <a:lnSpc>
                <a:spcPct val="120000"/>
              </a:lnSpc>
              <a:spcBef>
                <a:spcPts val="100"/>
              </a:spcBef>
            </a:pPr>
            <a:r>
              <a:rPr sz="4200" spc="-5">
                <a:solidFill>
                  <a:srgbClr val="000000"/>
                </a:solidFill>
              </a:rPr>
              <a:t>各国/地区专利技术领域分</a:t>
            </a:r>
            <a:r>
              <a:rPr sz="4200" spc="-50">
                <a:solidFill>
                  <a:srgbClr val="000000"/>
                </a:solidFill>
              </a:rPr>
              <a:t>析</a:t>
            </a:r>
            <a:endParaRPr sz="4200"/>
          </a:p>
        </p:txBody>
      </p:sp>
      <p:sp>
        <p:nvSpPr>
          <p:cNvPr id="4" name="object 4"/>
          <p:cNvSpPr/>
          <p:nvPr/>
        </p:nvSpPr>
        <p:spPr>
          <a:xfrm>
            <a:off x="3315454" y="3043315"/>
            <a:ext cx="5663565" cy="0"/>
          </a:xfrm>
          <a:custGeom>
            <a:rect l="l" t="t" r="r" b="b"/>
            <a:pathLst>
              <a:path w="5663565">
                <a:moveTo>
                  <a:pt x="0" y="0"/>
                </a:moveTo>
                <a:lnTo>
                  <a:pt x="5663417" y="0"/>
                </a:lnTo>
              </a:path>
            </a:pathLst>
          </a:custGeom>
          <a:ln w="19050">
            <a:solidFill>
              <a:srgbClr val="72349D"/>
            </a:solidFill>
          </a:ln>
        </p:spPr>
        <p:txBody>
          <a:bodyPr wrap="square" lIns="0" tIns="0" rIns="0" bIns="0" rtlCol="0"/>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995102" y="4360159"/>
            <a:ext cx="2501900" cy="1033144"/>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先进制造技</a:t>
            </a:r>
            <a:r>
              <a:rPr sz="2300" b="1" spc="-50">
                <a:solidFill>
                  <a:srgbClr val="AF79DE"/>
                </a:solidFill>
                <a:latin typeface="微软雅黑"/>
                <a:cs typeface="微软雅黑"/>
              </a:rPr>
              <a:t>术</a:t>
            </a:r>
            <a:endParaRPr sz="2300">
              <a:latin typeface="微软雅黑"/>
              <a:cs typeface="微软雅黑"/>
            </a:endParaRPr>
          </a:p>
          <a:p>
            <a:pPr marL="12700" marR="5080">
              <a:lnSpc>
                <a:spcPct val="120000"/>
              </a:lnSpc>
              <a:spcBef>
                <a:spcPts val="825"/>
              </a:spcBef>
            </a:pPr>
            <a:r>
              <a:rPr sz="1500" spc="-5">
                <a:latin typeface="微软雅黑"/>
                <a:cs typeface="微软雅黑"/>
              </a:rPr>
              <a:t>涉及机器人、智能制造、精密</a:t>
            </a:r>
            <a:r>
              <a:rPr sz="1500" spc="-10">
                <a:latin typeface="微软雅黑"/>
                <a:cs typeface="微软雅黑"/>
              </a:rPr>
              <a:t>制造等领域的专利。</a:t>
            </a:r>
            <a:endParaRPr sz="1500">
              <a:latin typeface="微软雅黑"/>
              <a:cs typeface="微软雅黑"/>
            </a:endParaRPr>
          </a:p>
        </p:txBody>
      </p:sp>
      <p:grpSp>
        <p:nvGrpSpPr>
          <p:cNvPr id="3" name="object 3"/>
          <p:cNvGrpSpPr/>
          <p:nvPr/>
        </p:nvGrpSpPr>
        <p:grpSpPr>
          <a:xfrm>
            <a:off x="909578" y="1852615"/>
            <a:ext cx="1879600" cy="2162175"/>
            <a:chOff x="909578" y="1852615"/>
            <a:chExt cx="1879600" cy="2162175"/>
          </a:xfrm>
        </p:grpSpPr>
        <p:sp>
          <p:nvSpPr>
            <p:cNvPr id="4" name="object 4"/>
            <p:cNvSpPr/>
            <p:nvPr/>
          </p:nvSpPr>
          <p:spPr>
            <a:xfrm>
              <a:off x="909574" y="3581234"/>
              <a:ext cx="1879600" cy="433705"/>
            </a:xfrm>
            <a:custGeom>
              <a:rect l="l" t="t" r="r" b="b"/>
              <a:pathLst>
                <a:path w="1879600" h="433704">
                  <a:moveTo>
                    <a:pt x="1878990" y="216750"/>
                  </a:moveTo>
                  <a:lnTo>
                    <a:pt x="1500009" y="0"/>
                  </a:lnTo>
                  <a:lnTo>
                    <a:pt x="1042212" y="0"/>
                  </a:lnTo>
                  <a:lnTo>
                    <a:pt x="931519" y="0"/>
                  </a:lnTo>
                  <a:lnTo>
                    <a:pt x="568477" y="0"/>
                  </a:lnTo>
                  <a:lnTo>
                    <a:pt x="473735" y="0"/>
                  </a:lnTo>
                  <a:lnTo>
                    <a:pt x="0" y="0"/>
                  </a:lnTo>
                  <a:lnTo>
                    <a:pt x="378980" y="216750"/>
                  </a:lnTo>
                  <a:lnTo>
                    <a:pt x="0" y="433489"/>
                  </a:lnTo>
                  <a:lnTo>
                    <a:pt x="473735" y="433489"/>
                  </a:lnTo>
                  <a:lnTo>
                    <a:pt x="568477" y="433489"/>
                  </a:lnTo>
                  <a:lnTo>
                    <a:pt x="931519" y="433489"/>
                  </a:lnTo>
                  <a:lnTo>
                    <a:pt x="1042212" y="433489"/>
                  </a:lnTo>
                  <a:lnTo>
                    <a:pt x="1500009" y="433489"/>
                  </a:lnTo>
                  <a:lnTo>
                    <a:pt x="1878990" y="216750"/>
                  </a:lnTo>
                  <a:close/>
                </a:path>
              </a:pathLst>
            </a:custGeom>
            <a:solidFill>
              <a:srgbClr val="AF79DE"/>
            </a:solidFill>
          </p:spPr>
          <p:txBody>
            <a:bodyPr wrap="square" lIns="0" tIns="0" rIns="0" bIns="0" rtlCol="0"/>
            <a:lstStyle/>
            <a:p/>
          </p:txBody>
        </p:sp>
        <p:sp>
          <p:nvSpPr>
            <p:cNvPr id="5" name="object 5"/>
            <p:cNvSpPr/>
            <p:nvPr/>
          </p:nvSpPr>
          <p:spPr>
            <a:xfrm flipH="1">
              <a:off x="1820467" y="2574172"/>
              <a:ext cx="0" cy="970280"/>
            </a:xfrm>
            <a:custGeom>
              <a:rect l="l" t="t" r="r" b="b"/>
              <a:pathLst>
                <a:path h="970278">
                  <a:moveTo>
                    <a:pt x="0" y="0"/>
                  </a:moveTo>
                  <a:lnTo>
                    <a:pt x="0" y="970187"/>
                  </a:lnTo>
                </a:path>
              </a:pathLst>
            </a:custGeom>
            <a:solidFill>
              <a:srgbClr val="BC95E8"/>
            </a:solidFill>
          </p:spPr>
          <p:txBody>
            <a:bodyPr wrap="square" lIns="0" tIns="0" rIns="0" bIns="0" rtlCol="0"/>
            <a:lstStyle/>
            <a:p/>
          </p:txBody>
        </p:sp>
        <p:sp>
          <p:nvSpPr>
            <p:cNvPr id="6" name="object 6"/>
            <p:cNvSpPr/>
            <p:nvPr/>
          </p:nvSpPr>
          <p:spPr>
            <a:xfrm flipH="1">
              <a:off x="1820467" y="2574172"/>
              <a:ext cx="0" cy="970280"/>
            </a:xfrm>
            <a:custGeom>
              <a:rect l="l" t="t" r="r" b="b"/>
              <a:pathLst>
                <a:path h="970278">
                  <a:moveTo>
                    <a:pt x="0" y="970187"/>
                  </a:moveTo>
                  <a:lnTo>
                    <a:pt x="0" y="0"/>
                  </a:lnTo>
                </a:path>
              </a:pathLst>
            </a:custGeom>
            <a:ln w="19050">
              <a:solidFill>
                <a:srgbClr val="BC95E8"/>
              </a:solidFill>
              <a:prstDash val="sysDash"/>
            </a:ln>
          </p:spPr>
          <p:txBody>
            <a:bodyPr wrap="square" lIns="0" tIns="0" rIns="0" bIns="0" rtlCol="0"/>
            <a:lstStyle/>
            <a:p/>
          </p:txBody>
        </p:sp>
        <p:pic>
          <p:nvPicPr>
            <p:cNvPr id="7" name="object 7"/>
            <p:cNvPicPr/>
            <p:nvPr/>
          </p:nvPicPr>
          <p:blipFill>
            <a:blip r:embed="rId2"/>
            <a:stretch>
              <a:fillRect/>
            </a:stretch>
          </p:blipFill>
          <p:spPr>
            <a:xfrm>
              <a:off x="1716131" y="3695835"/>
              <a:ext cx="219483" cy="219483"/>
            </a:xfrm>
            <a:prstGeom prst="rect">
              <a:avLst/>
            </a:prstGeom>
          </p:spPr>
        </p:pic>
        <p:sp>
          <p:nvSpPr>
            <p:cNvPr id="8" name="object 8"/>
            <p:cNvSpPr/>
            <p:nvPr/>
          </p:nvSpPr>
          <p:spPr>
            <a:xfrm>
              <a:off x="1449073" y="1852615"/>
              <a:ext cx="742950" cy="742950"/>
            </a:xfrm>
            <a:custGeom>
              <a:rect l="l" t="t" r="r" b="b"/>
              <a:pathLst>
                <a:path w="742950" h="742950">
                  <a:moveTo>
                    <a:pt x="742788" y="371394"/>
                  </a:moveTo>
                  <a:lnTo>
                    <a:pt x="0" y="371394"/>
                  </a:lnTo>
                  <a:lnTo>
                    <a:pt x="2894" y="324807"/>
                  </a:lnTo>
                  <a:lnTo>
                    <a:pt x="11343" y="279947"/>
                  </a:lnTo>
                  <a:lnTo>
                    <a:pt x="24999" y="237161"/>
                  </a:lnTo>
                  <a:lnTo>
                    <a:pt x="43515" y="196799"/>
                  </a:lnTo>
                  <a:lnTo>
                    <a:pt x="66542" y="159208"/>
                  </a:lnTo>
                  <a:lnTo>
                    <a:pt x="93732" y="124736"/>
                  </a:lnTo>
                  <a:lnTo>
                    <a:pt x="124737" y="93731"/>
                  </a:lnTo>
                  <a:lnTo>
                    <a:pt x="159210" y="66541"/>
                  </a:lnTo>
                  <a:lnTo>
                    <a:pt x="196801" y="43514"/>
                  </a:lnTo>
                  <a:lnTo>
                    <a:pt x="237164" y="24998"/>
                  </a:lnTo>
                  <a:lnTo>
                    <a:pt x="279950" y="11342"/>
                  </a:lnTo>
                  <a:lnTo>
                    <a:pt x="324813" y="2893"/>
                  </a:lnTo>
                  <a:lnTo>
                    <a:pt x="371394" y="0"/>
                  </a:lnTo>
                  <a:lnTo>
                    <a:pt x="417982" y="2893"/>
                  </a:lnTo>
                  <a:lnTo>
                    <a:pt x="462842" y="11343"/>
                  </a:lnTo>
                  <a:lnTo>
                    <a:pt x="505627" y="24999"/>
                  </a:lnTo>
                  <a:lnTo>
                    <a:pt x="545989" y="43515"/>
                  </a:lnTo>
                  <a:lnTo>
                    <a:pt x="583580" y="66541"/>
                  </a:lnTo>
                  <a:lnTo>
                    <a:pt x="618052" y="93731"/>
                  </a:lnTo>
                  <a:lnTo>
                    <a:pt x="649057" y="124737"/>
                  </a:lnTo>
                  <a:lnTo>
                    <a:pt x="676247" y="159209"/>
                  </a:lnTo>
                  <a:lnTo>
                    <a:pt x="699274" y="196800"/>
                  </a:lnTo>
                  <a:lnTo>
                    <a:pt x="717790" y="237162"/>
                  </a:lnTo>
                  <a:lnTo>
                    <a:pt x="731446" y="279947"/>
                  </a:lnTo>
                  <a:lnTo>
                    <a:pt x="739895" y="324808"/>
                  </a:lnTo>
                  <a:lnTo>
                    <a:pt x="742788" y="371394"/>
                  </a:lnTo>
                  <a:close/>
                </a:path>
                <a:path w="742950" h="742950">
                  <a:moveTo>
                    <a:pt x="371394" y="742788"/>
                  </a:moveTo>
                  <a:lnTo>
                    <a:pt x="324807" y="739894"/>
                  </a:lnTo>
                  <a:lnTo>
                    <a:pt x="279947" y="731445"/>
                  </a:lnTo>
                  <a:lnTo>
                    <a:pt x="237162" y="717789"/>
                  </a:lnTo>
                  <a:lnTo>
                    <a:pt x="196800" y="699273"/>
                  </a:lnTo>
                  <a:lnTo>
                    <a:pt x="159209" y="676247"/>
                  </a:lnTo>
                  <a:lnTo>
                    <a:pt x="124736" y="649057"/>
                  </a:lnTo>
                  <a:lnTo>
                    <a:pt x="93731" y="618051"/>
                  </a:lnTo>
                  <a:lnTo>
                    <a:pt x="66541" y="583579"/>
                  </a:lnTo>
                  <a:lnTo>
                    <a:pt x="43514" y="545988"/>
                  </a:lnTo>
                  <a:lnTo>
                    <a:pt x="24999" y="505626"/>
                  </a:lnTo>
                  <a:lnTo>
                    <a:pt x="11342" y="462841"/>
                  </a:lnTo>
                  <a:lnTo>
                    <a:pt x="2893" y="417981"/>
                  </a:lnTo>
                  <a:lnTo>
                    <a:pt x="0" y="371394"/>
                  </a:lnTo>
                  <a:lnTo>
                    <a:pt x="742788" y="371394"/>
                  </a:lnTo>
                  <a:lnTo>
                    <a:pt x="739895" y="417981"/>
                  </a:lnTo>
                  <a:lnTo>
                    <a:pt x="731446" y="462841"/>
                  </a:lnTo>
                  <a:lnTo>
                    <a:pt x="717789" y="505626"/>
                  </a:lnTo>
                  <a:lnTo>
                    <a:pt x="699274" y="545988"/>
                  </a:lnTo>
                  <a:lnTo>
                    <a:pt x="676247" y="583579"/>
                  </a:lnTo>
                  <a:lnTo>
                    <a:pt x="649057" y="618052"/>
                  </a:lnTo>
                  <a:lnTo>
                    <a:pt x="618052" y="649057"/>
                  </a:lnTo>
                  <a:lnTo>
                    <a:pt x="583580" y="676247"/>
                  </a:lnTo>
                  <a:lnTo>
                    <a:pt x="545988" y="699274"/>
                  </a:lnTo>
                  <a:lnTo>
                    <a:pt x="505626" y="717789"/>
                  </a:lnTo>
                  <a:lnTo>
                    <a:pt x="462841" y="731446"/>
                  </a:lnTo>
                  <a:lnTo>
                    <a:pt x="417981" y="739895"/>
                  </a:lnTo>
                  <a:lnTo>
                    <a:pt x="371394" y="742788"/>
                  </a:lnTo>
                  <a:close/>
                </a:path>
              </a:pathLst>
            </a:custGeom>
            <a:solidFill>
              <a:srgbClr val="BC95E8"/>
            </a:solidFill>
          </p:spPr>
          <p:txBody>
            <a:bodyPr wrap="square" lIns="0" tIns="0" rIns="0" bIns="0" rtlCol="0"/>
            <a:lstStyle/>
            <a:p/>
          </p:txBody>
        </p:sp>
        <p:sp>
          <p:nvSpPr>
            <p:cNvPr id="9" name="object 9"/>
            <p:cNvSpPr/>
            <p:nvPr/>
          </p:nvSpPr>
          <p:spPr>
            <a:xfrm>
              <a:off x="1640033" y="2043387"/>
              <a:ext cx="356870" cy="356870"/>
            </a:xfrm>
            <a:custGeom>
              <a:rect l="l" t="t" r="r" b="b"/>
              <a:pathLst>
                <a:path w="356869" h="356869">
                  <a:moveTo>
                    <a:pt x="356541" y="142616"/>
                  </a:moveTo>
                  <a:lnTo>
                    <a:pt x="0" y="142616"/>
                  </a:lnTo>
                  <a:lnTo>
                    <a:pt x="0" y="106962"/>
                  </a:lnTo>
                  <a:lnTo>
                    <a:pt x="178271" y="0"/>
                  </a:lnTo>
                  <a:lnTo>
                    <a:pt x="356541" y="106962"/>
                  </a:lnTo>
                  <a:lnTo>
                    <a:pt x="356541" y="142616"/>
                  </a:lnTo>
                  <a:close/>
                </a:path>
                <a:path w="356869" h="356869">
                  <a:moveTo>
                    <a:pt x="320887" y="320887"/>
                  </a:moveTo>
                  <a:lnTo>
                    <a:pt x="35654" y="320887"/>
                  </a:lnTo>
                  <a:lnTo>
                    <a:pt x="35654" y="142616"/>
                  </a:lnTo>
                  <a:lnTo>
                    <a:pt x="106962" y="142616"/>
                  </a:lnTo>
                  <a:lnTo>
                    <a:pt x="106962" y="285233"/>
                  </a:lnTo>
                  <a:lnTo>
                    <a:pt x="320887" y="285233"/>
                  </a:lnTo>
                  <a:lnTo>
                    <a:pt x="320887" y="320887"/>
                  </a:lnTo>
                  <a:close/>
                </a:path>
                <a:path w="356869" h="356869">
                  <a:moveTo>
                    <a:pt x="213925" y="285233"/>
                  </a:moveTo>
                  <a:lnTo>
                    <a:pt x="142616" y="285233"/>
                  </a:lnTo>
                  <a:lnTo>
                    <a:pt x="142616" y="142616"/>
                  </a:lnTo>
                  <a:lnTo>
                    <a:pt x="213925" y="142616"/>
                  </a:lnTo>
                  <a:lnTo>
                    <a:pt x="213925" y="285233"/>
                  </a:lnTo>
                  <a:close/>
                </a:path>
                <a:path w="356869" h="356869">
                  <a:moveTo>
                    <a:pt x="320887" y="285233"/>
                  </a:moveTo>
                  <a:lnTo>
                    <a:pt x="249579" y="285233"/>
                  </a:lnTo>
                  <a:lnTo>
                    <a:pt x="249579" y="142616"/>
                  </a:lnTo>
                  <a:lnTo>
                    <a:pt x="320887" y="142616"/>
                  </a:lnTo>
                  <a:lnTo>
                    <a:pt x="320887" y="285233"/>
                  </a:lnTo>
                  <a:close/>
                </a:path>
                <a:path w="356869" h="356869">
                  <a:moveTo>
                    <a:pt x="356541" y="356541"/>
                  </a:moveTo>
                  <a:lnTo>
                    <a:pt x="0" y="356541"/>
                  </a:lnTo>
                  <a:lnTo>
                    <a:pt x="0" y="320887"/>
                  </a:lnTo>
                  <a:lnTo>
                    <a:pt x="356541" y="320887"/>
                  </a:lnTo>
                  <a:lnTo>
                    <a:pt x="356541" y="356541"/>
                  </a:lnTo>
                  <a:close/>
                </a:path>
              </a:pathLst>
            </a:custGeom>
            <a:solidFill>
              <a:srgbClr val="FAF5FF"/>
            </a:solidFill>
          </p:spPr>
          <p:txBody>
            <a:bodyPr wrap="square" lIns="0" tIns="0" rIns="0" bIns="0" rtlCol="0"/>
            <a:lstStyle/>
            <a:p/>
          </p:txBody>
        </p:sp>
      </p:grpSp>
      <p:grpSp>
        <p:nvGrpSpPr>
          <p:cNvPr id="10" name="object 10"/>
          <p:cNvGrpSpPr/>
          <p:nvPr/>
        </p:nvGrpSpPr>
        <p:grpSpPr>
          <a:xfrm>
            <a:off x="9353715" y="3581229"/>
            <a:ext cx="1879600" cy="433705"/>
            <a:chOff x="9353715" y="3581229"/>
            <a:chExt cx="1879600" cy="433705"/>
          </a:xfrm>
        </p:grpSpPr>
        <p:sp>
          <p:nvSpPr>
            <p:cNvPr id="11" name="object 11"/>
            <p:cNvSpPr/>
            <p:nvPr/>
          </p:nvSpPr>
          <p:spPr>
            <a:xfrm>
              <a:off x="9353715" y="3581234"/>
              <a:ext cx="1879600" cy="433705"/>
            </a:xfrm>
            <a:custGeom>
              <a:rect l="l" t="t" r="r" b="b"/>
              <a:pathLst>
                <a:path w="1879600" h="433704">
                  <a:moveTo>
                    <a:pt x="1878990" y="216750"/>
                  </a:moveTo>
                  <a:lnTo>
                    <a:pt x="1499997" y="0"/>
                  </a:lnTo>
                  <a:lnTo>
                    <a:pt x="1042212" y="0"/>
                  </a:lnTo>
                  <a:lnTo>
                    <a:pt x="931519" y="0"/>
                  </a:lnTo>
                  <a:lnTo>
                    <a:pt x="568477" y="0"/>
                  </a:lnTo>
                  <a:lnTo>
                    <a:pt x="473722" y="0"/>
                  </a:lnTo>
                  <a:lnTo>
                    <a:pt x="0" y="0"/>
                  </a:lnTo>
                  <a:lnTo>
                    <a:pt x="378980" y="216750"/>
                  </a:lnTo>
                  <a:lnTo>
                    <a:pt x="0" y="433489"/>
                  </a:lnTo>
                  <a:lnTo>
                    <a:pt x="473722" y="433489"/>
                  </a:lnTo>
                  <a:lnTo>
                    <a:pt x="568477" y="433489"/>
                  </a:lnTo>
                  <a:lnTo>
                    <a:pt x="931519" y="433489"/>
                  </a:lnTo>
                  <a:lnTo>
                    <a:pt x="1042212" y="433489"/>
                  </a:lnTo>
                  <a:lnTo>
                    <a:pt x="1499997" y="433489"/>
                  </a:lnTo>
                  <a:lnTo>
                    <a:pt x="1878990" y="216750"/>
                  </a:lnTo>
                  <a:close/>
                </a:path>
              </a:pathLst>
            </a:custGeom>
            <a:solidFill>
              <a:srgbClr val="AF79DE"/>
            </a:solidFill>
          </p:spPr>
          <p:txBody>
            <a:bodyPr wrap="square" lIns="0" tIns="0" rIns="0" bIns="0" rtlCol="0"/>
            <a:lstStyle/>
            <a:p/>
          </p:txBody>
        </p:sp>
        <p:pic>
          <p:nvPicPr>
            <p:cNvPr id="12" name="object 12"/>
            <p:cNvPicPr/>
            <p:nvPr/>
          </p:nvPicPr>
          <p:blipFill>
            <a:blip r:embed="rId3"/>
            <a:stretch>
              <a:fillRect/>
            </a:stretch>
          </p:blipFill>
          <p:spPr>
            <a:xfrm>
              <a:off x="10161267" y="3681203"/>
              <a:ext cx="219484" cy="219482"/>
            </a:xfrm>
            <a:prstGeom prst="rect">
              <a:avLst/>
            </a:prstGeom>
          </p:spPr>
        </p:pic>
      </p:grpSp>
      <p:grpSp>
        <p:nvGrpSpPr>
          <p:cNvPr id="13" name="object 13"/>
          <p:cNvGrpSpPr/>
          <p:nvPr/>
        </p:nvGrpSpPr>
        <p:grpSpPr>
          <a:xfrm>
            <a:off x="5131648" y="1852615"/>
            <a:ext cx="1879600" cy="2162175"/>
            <a:chOff x="5131648" y="1852615"/>
            <a:chExt cx="1879600" cy="2162175"/>
          </a:xfrm>
        </p:grpSpPr>
        <p:sp>
          <p:nvSpPr>
            <p:cNvPr id="14" name="object 14"/>
            <p:cNvSpPr/>
            <p:nvPr/>
          </p:nvSpPr>
          <p:spPr>
            <a:xfrm>
              <a:off x="5131638" y="3581234"/>
              <a:ext cx="1879600" cy="433705"/>
            </a:xfrm>
            <a:custGeom>
              <a:rect l="l" t="t" r="r" b="b"/>
              <a:pathLst>
                <a:path w="1879600" h="433704">
                  <a:moveTo>
                    <a:pt x="1878990" y="216750"/>
                  </a:moveTo>
                  <a:lnTo>
                    <a:pt x="1500009" y="0"/>
                  </a:lnTo>
                  <a:lnTo>
                    <a:pt x="1042212" y="0"/>
                  </a:lnTo>
                  <a:lnTo>
                    <a:pt x="931532" y="0"/>
                  </a:lnTo>
                  <a:lnTo>
                    <a:pt x="568477" y="0"/>
                  </a:lnTo>
                  <a:lnTo>
                    <a:pt x="473735" y="0"/>
                  </a:lnTo>
                  <a:lnTo>
                    <a:pt x="0" y="0"/>
                  </a:lnTo>
                  <a:lnTo>
                    <a:pt x="378993" y="216750"/>
                  </a:lnTo>
                  <a:lnTo>
                    <a:pt x="0" y="433489"/>
                  </a:lnTo>
                  <a:lnTo>
                    <a:pt x="473735" y="433489"/>
                  </a:lnTo>
                  <a:lnTo>
                    <a:pt x="568477" y="433489"/>
                  </a:lnTo>
                  <a:lnTo>
                    <a:pt x="931532" y="433489"/>
                  </a:lnTo>
                  <a:lnTo>
                    <a:pt x="1042212" y="433489"/>
                  </a:lnTo>
                  <a:lnTo>
                    <a:pt x="1500009" y="433489"/>
                  </a:lnTo>
                  <a:lnTo>
                    <a:pt x="1878990" y="216750"/>
                  </a:lnTo>
                  <a:close/>
                </a:path>
              </a:pathLst>
            </a:custGeom>
            <a:solidFill>
              <a:srgbClr val="AF79DE"/>
            </a:solidFill>
          </p:spPr>
          <p:txBody>
            <a:bodyPr wrap="square" lIns="0" tIns="0" rIns="0" bIns="0" rtlCol="0"/>
            <a:lstStyle/>
            <a:p/>
          </p:txBody>
        </p:sp>
        <p:sp>
          <p:nvSpPr>
            <p:cNvPr id="15" name="object 15"/>
            <p:cNvSpPr/>
            <p:nvPr/>
          </p:nvSpPr>
          <p:spPr>
            <a:xfrm flipH="1">
              <a:off x="6061516" y="2590939"/>
              <a:ext cx="0" cy="962025"/>
            </a:xfrm>
            <a:custGeom>
              <a:rect l="l" t="t" r="r" b="b"/>
              <a:pathLst>
                <a:path h="962025">
                  <a:moveTo>
                    <a:pt x="0" y="0"/>
                  </a:moveTo>
                  <a:lnTo>
                    <a:pt x="0" y="961926"/>
                  </a:lnTo>
                </a:path>
              </a:pathLst>
            </a:custGeom>
            <a:solidFill>
              <a:srgbClr val="BC95E8"/>
            </a:solidFill>
          </p:spPr>
          <p:txBody>
            <a:bodyPr wrap="square" lIns="0" tIns="0" rIns="0" bIns="0" rtlCol="0"/>
            <a:lstStyle/>
            <a:p/>
          </p:txBody>
        </p:sp>
        <p:sp>
          <p:nvSpPr>
            <p:cNvPr id="16" name="object 16"/>
            <p:cNvSpPr/>
            <p:nvPr/>
          </p:nvSpPr>
          <p:spPr>
            <a:xfrm flipH="1">
              <a:off x="6061516" y="2590939"/>
              <a:ext cx="0" cy="962025"/>
            </a:xfrm>
            <a:custGeom>
              <a:rect l="l" t="t" r="r" b="b"/>
              <a:pathLst>
                <a:path h="962025">
                  <a:moveTo>
                    <a:pt x="0" y="961926"/>
                  </a:moveTo>
                  <a:lnTo>
                    <a:pt x="0" y="0"/>
                  </a:lnTo>
                </a:path>
              </a:pathLst>
            </a:custGeom>
            <a:ln w="19050">
              <a:solidFill>
                <a:srgbClr val="BC95E8"/>
              </a:solidFill>
              <a:prstDash val="sysDash"/>
            </a:ln>
          </p:spPr>
          <p:txBody>
            <a:bodyPr wrap="square" lIns="0" tIns="0" rIns="0" bIns="0" rtlCol="0"/>
            <a:lstStyle/>
            <a:p/>
          </p:txBody>
        </p:sp>
        <p:pic>
          <p:nvPicPr>
            <p:cNvPr id="17" name="object 17"/>
            <p:cNvPicPr/>
            <p:nvPr/>
          </p:nvPicPr>
          <p:blipFill>
            <a:blip r:embed="rId4"/>
            <a:stretch>
              <a:fillRect/>
            </a:stretch>
          </p:blipFill>
          <p:spPr>
            <a:xfrm>
              <a:off x="5957176" y="3676026"/>
              <a:ext cx="219484" cy="219482"/>
            </a:xfrm>
            <a:prstGeom prst="rect">
              <a:avLst/>
            </a:prstGeom>
          </p:spPr>
        </p:pic>
        <p:sp>
          <p:nvSpPr>
            <p:cNvPr id="18" name="object 18"/>
            <p:cNvSpPr/>
            <p:nvPr/>
          </p:nvSpPr>
          <p:spPr>
            <a:xfrm>
              <a:off x="5707717" y="1852615"/>
              <a:ext cx="742950" cy="742950"/>
            </a:xfrm>
            <a:custGeom>
              <a:rect l="l" t="t" r="r" b="b"/>
              <a:pathLst>
                <a:path w="742950" h="742950">
                  <a:moveTo>
                    <a:pt x="742789" y="371394"/>
                  </a:moveTo>
                  <a:lnTo>
                    <a:pt x="0" y="371394"/>
                  </a:lnTo>
                  <a:lnTo>
                    <a:pt x="2894" y="324807"/>
                  </a:lnTo>
                  <a:lnTo>
                    <a:pt x="11343" y="279947"/>
                  </a:lnTo>
                  <a:lnTo>
                    <a:pt x="24999" y="237161"/>
                  </a:lnTo>
                  <a:lnTo>
                    <a:pt x="43515" y="196799"/>
                  </a:lnTo>
                  <a:lnTo>
                    <a:pt x="66542" y="159208"/>
                  </a:lnTo>
                  <a:lnTo>
                    <a:pt x="93732" y="124736"/>
                  </a:lnTo>
                  <a:lnTo>
                    <a:pt x="124737" y="93731"/>
                  </a:lnTo>
                  <a:lnTo>
                    <a:pt x="159210" y="66541"/>
                  </a:lnTo>
                  <a:lnTo>
                    <a:pt x="196801" y="43514"/>
                  </a:lnTo>
                  <a:lnTo>
                    <a:pt x="237164" y="24998"/>
                  </a:lnTo>
                  <a:lnTo>
                    <a:pt x="279949" y="11342"/>
                  </a:lnTo>
                  <a:lnTo>
                    <a:pt x="324812" y="2893"/>
                  </a:lnTo>
                  <a:lnTo>
                    <a:pt x="371394" y="0"/>
                  </a:lnTo>
                  <a:lnTo>
                    <a:pt x="417982" y="2893"/>
                  </a:lnTo>
                  <a:lnTo>
                    <a:pt x="462842" y="11343"/>
                  </a:lnTo>
                  <a:lnTo>
                    <a:pt x="505627" y="24999"/>
                  </a:lnTo>
                  <a:lnTo>
                    <a:pt x="545989" y="43515"/>
                  </a:lnTo>
                  <a:lnTo>
                    <a:pt x="583580" y="66541"/>
                  </a:lnTo>
                  <a:lnTo>
                    <a:pt x="618052" y="93731"/>
                  </a:lnTo>
                  <a:lnTo>
                    <a:pt x="649057" y="124737"/>
                  </a:lnTo>
                  <a:lnTo>
                    <a:pt x="676247" y="159209"/>
                  </a:lnTo>
                  <a:lnTo>
                    <a:pt x="699274" y="196800"/>
                  </a:lnTo>
                  <a:lnTo>
                    <a:pt x="717790" y="237162"/>
                  </a:lnTo>
                  <a:lnTo>
                    <a:pt x="731446" y="279947"/>
                  </a:lnTo>
                  <a:lnTo>
                    <a:pt x="739895" y="324808"/>
                  </a:lnTo>
                  <a:lnTo>
                    <a:pt x="742789" y="371394"/>
                  </a:lnTo>
                  <a:close/>
                </a:path>
                <a:path w="742950" h="742950">
                  <a:moveTo>
                    <a:pt x="371394" y="742788"/>
                  </a:moveTo>
                  <a:lnTo>
                    <a:pt x="324807" y="739894"/>
                  </a:lnTo>
                  <a:lnTo>
                    <a:pt x="279947" y="731445"/>
                  </a:lnTo>
                  <a:lnTo>
                    <a:pt x="237162" y="717789"/>
                  </a:lnTo>
                  <a:lnTo>
                    <a:pt x="196800" y="699273"/>
                  </a:lnTo>
                  <a:lnTo>
                    <a:pt x="159209" y="676247"/>
                  </a:lnTo>
                  <a:lnTo>
                    <a:pt x="124736" y="649057"/>
                  </a:lnTo>
                  <a:lnTo>
                    <a:pt x="93731" y="618051"/>
                  </a:lnTo>
                  <a:lnTo>
                    <a:pt x="66541" y="583579"/>
                  </a:lnTo>
                  <a:lnTo>
                    <a:pt x="43514" y="545988"/>
                  </a:lnTo>
                  <a:lnTo>
                    <a:pt x="24999" y="505626"/>
                  </a:lnTo>
                  <a:lnTo>
                    <a:pt x="11342" y="462841"/>
                  </a:lnTo>
                  <a:lnTo>
                    <a:pt x="2893" y="417981"/>
                  </a:lnTo>
                  <a:lnTo>
                    <a:pt x="0" y="371394"/>
                  </a:lnTo>
                  <a:lnTo>
                    <a:pt x="742789" y="371394"/>
                  </a:lnTo>
                  <a:lnTo>
                    <a:pt x="739895" y="417981"/>
                  </a:lnTo>
                  <a:lnTo>
                    <a:pt x="731446" y="462841"/>
                  </a:lnTo>
                  <a:lnTo>
                    <a:pt x="717790" y="505626"/>
                  </a:lnTo>
                  <a:lnTo>
                    <a:pt x="699274" y="545988"/>
                  </a:lnTo>
                  <a:lnTo>
                    <a:pt x="676247" y="583579"/>
                  </a:lnTo>
                  <a:lnTo>
                    <a:pt x="649057" y="618052"/>
                  </a:lnTo>
                  <a:lnTo>
                    <a:pt x="618052" y="649057"/>
                  </a:lnTo>
                  <a:lnTo>
                    <a:pt x="583580" y="676247"/>
                  </a:lnTo>
                  <a:lnTo>
                    <a:pt x="545989" y="699274"/>
                  </a:lnTo>
                  <a:lnTo>
                    <a:pt x="505626" y="717789"/>
                  </a:lnTo>
                  <a:lnTo>
                    <a:pt x="462841" y="731446"/>
                  </a:lnTo>
                  <a:lnTo>
                    <a:pt x="417981" y="739895"/>
                  </a:lnTo>
                  <a:lnTo>
                    <a:pt x="371394" y="742788"/>
                  </a:lnTo>
                  <a:close/>
                </a:path>
              </a:pathLst>
            </a:custGeom>
            <a:solidFill>
              <a:srgbClr val="BC95E8"/>
            </a:solidFill>
          </p:spPr>
          <p:txBody>
            <a:bodyPr wrap="square" lIns="0" tIns="0" rIns="0" bIns="0" rtlCol="0"/>
            <a:lstStyle/>
            <a:p/>
          </p:txBody>
        </p:sp>
        <p:sp>
          <p:nvSpPr>
            <p:cNvPr id="19" name="object 19"/>
            <p:cNvSpPr/>
            <p:nvPr/>
          </p:nvSpPr>
          <p:spPr>
            <a:xfrm>
              <a:off x="5884927" y="2046342"/>
              <a:ext cx="381635" cy="367665"/>
            </a:xfrm>
            <a:custGeom>
              <a:rect l="l" t="t" r="r" b="b"/>
              <a:pathLst>
                <a:path w="381635" h="367664">
                  <a:moveTo>
                    <a:pt x="190201" y="162067"/>
                  </a:moveTo>
                  <a:lnTo>
                    <a:pt x="1200" y="81352"/>
                  </a:lnTo>
                  <a:lnTo>
                    <a:pt x="190017" y="0"/>
                  </a:lnTo>
                  <a:lnTo>
                    <a:pt x="381152" y="81168"/>
                  </a:lnTo>
                  <a:lnTo>
                    <a:pt x="190201" y="162067"/>
                  </a:lnTo>
                  <a:close/>
                </a:path>
                <a:path w="381635" h="367664">
                  <a:moveTo>
                    <a:pt x="184252" y="367235"/>
                  </a:moveTo>
                  <a:lnTo>
                    <a:pt x="0" y="280061"/>
                  </a:lnTo>
                  <a:lnTo>
                    <a:pt x="0" y="94225"/>
                  </a:lnTo>
                  <a:lnTo>
                    <a:pt x="184252" y="172228"/>
                  </a:lnTo>
                  <a:lnTo>
                    <a:pt x="184252" y="367235"/>
                  </a:lnTo>
                  <a:close/>
                </a:path>
                <a:path w="381635" h="367664">
                  <a:moveTo>
                    <a:pt x="197761" y="367235"/>
                  </a:moveTo>
                  <a:lnTo>
                    <a:pt x="197761" y="172228"/>
                  </a:lnTo>
                  <a:lnTo>
                    <a:pt x="381392" y="94225"/>
                  </a:lnTo>
                  <a:lnTo>
                    <a:pt x="381392" y="280061"/>
                  </a:lnTo>
                  <a:lnTo>
                    <a:pt x="197761" y="367235"/>
                  </a:lnTo>
                  <a:close/>
                </a:path>
              </a:pathLst>
            </a:custGeom>
            <a:solidFill>
              <a:srgbClr val="FAF5FF"/>
            </a:solidFill>
          </p:spPr>
          <p:txBody>
            <a:bodyPr wrap="square" lIns="0" tIns="0" rIns="0" bIns="0" rtlCol="0"/>
            <a:lstStyle/>
            <a:p/>
          </p:txBody>
        </p:sp>
      </p:grpSp>
      <p:grpSp>
        <p:nvGrpSpPr>
          <p:cNvPr id="20" name="object 20"/>
          <p:cNvGrpSpPr/>
          <p:nvPr/>
        </p:nvGrpSpPr>
        <p:grpSpPr>
          <a:xfrm>
            <a:off x="3020614" y="3581229"/>
            <a:ext cx="1879600" cy="2225675"/>
            <a:chOff x="3020614" y="3581229"/>
            <a:chExt cx="1879600" cy="2225675"/>
          </a:xfrm>
        </p:grpSpPr>
        <p:sp>
          <p:nvSpPr>
            <p:cNvPr id="21" name="object 21"/>
            <p:cNvSpPr/>
            <p:nvPr/>
          </p:nvSpPr>
          <p:spPr>
            <a:xfrm>
              <a:off x="3020606" y="3581234"/>
              <a:ext cx="1879600" cy="433705"/>
            </a:xfrm>
            <a:custGeom>
              <a:rect l="l" t="t" r="r" b="b"/>
              <a:pathLst>
                <a:path w="1879600" h="433704">
                  <a:moveTo>
                    <a:pt x="1878990" y="216750"/>
                  </a:moveTo>
                  <a:lnTo>
                    <a:pt x="1500009" y="0"/>
                  </a:lnTo>
                  <a:lnTo>
                    <a:pt x="1042212" y="0"/>
                  </a:lnTo>
                  <a:lnTo>
                    <a:pt x="931532" y="0"/>
                  </a:lnTo>
                  <a:lnTo>
                    <a:pt x="568477" y="0"/>
                  </a:lnTo>
                  <a:lnTo>
                    <a:pt x="473735" y="0"/>
                  </a:lnTo>
                  <a:lnTo>
                    <a:pt x="0" y="0"/>
                  </a:lnTo>
                  <a:lnTo>
                    <a:pt x="378993" y="216750"/>
                  </a:lnTo>
                  <a:lnTo>
                    <a:pt x="0" y="433489"/>
                  </a:lnTo>
                  <a:lnTo>
                    <a:pt x="473735" y="433489"/>
                  </a:lnTo>
                  <a:lnTo>
                    <a:pt x="568477" y="433489"/>
                  </a:lnTo>
                  <a:lnTo>
                    <a:pt x="923086" y="433489"/>
                  </a:lnTo>
                  <a:lnTo>
                    <a:pt x="931532" y="433489"/>
                  </a:lnTo>
                  <a:lnTo>
                    <a:pt x="1042212" y="433489"/>
                  </a:lnTo>
                  <a:lnTo>
                    <a:pt x="1500009" y="433489"/>
                  </a:lnTo>
                  <a:lnTo>
                    <a:pt x="1878990" y="216750"/>
                  </a:lnTo>
                  <a:close/>
                </a:path>
              </a:pathLst>
            </a:custGeom>
            <a:solidFill>
              <a:srgbClr val="BC95E8"/>
            </a:solidFill>
          </p:spPr>
          <p:txBody>
            <a:bodyPr wrap="square" lIns="0" tIns="0" rIns="0" bIns="0" rtlCol="0"/>
            <a:lstStyle/>
            <a:p/>
          </p:txBody>
        </p:sp>
        <p:sp>
          <p:nvSpPr>
            <p:cNvPr id="22" name="object 22"/>
            <p:cNvSpPr/>
            <p:nvPr/>
          </p:nvSpPr>
          <p:spPr>
            <a:xfrm flipH="1">
              <a:off x="3943694" y="3835634"/>
              <a:ext cx="0" cy="1285240"/>
            </a:xfrm>
            <a:custGeom>
              <a:rect l="l" t="t" r="r" b="b"/>
              <a:pathLst>
                <a:path h="1285239">
                  <a:moveTo>
                    <a:pt x="0" y="1284763"/>
                  </a:moveTo>
                  <a:lnTo>
                    <a:pt x="0" y="0"/>
                  </a:lnTo>
                </a:path>
              </a:pathLst>
            </a:custGeom>
            <a:ln w="19050">
              <a:solidFill>
                <a:srgbClr val="BC95E8"/>
              </a:solidFill>
              <a:prstDash val="sysDash"/>
            </a:ln>
          </p:spPr>
          <p:txBody>
            <a:bodyPr wrap="square" lIns="0" tIns="0" rIns="0" bIns="0" rtlCol="0"/>
            <a:lstStyle/>
            <a:p/>
          </p:txBody>
        </p:sp>
        <p:pic>
          <p:nvPicPr>
            <p:cNvPr id="23" name="object 23"/>
            <p:cNvPicPr/>
            <p:nvPr/>
          </p:nvPicPr>
          <p:blipFill>
            <a:blip r:embed="rId5"/>
            <a:stretch>
              <a:fillRect/>
            </a:stretch>
          </p:blipFill>
          <p:spPr>
            <a:xfrm>
              <a:off x="3833950" y="3688232"/>
              <a:ext cx="219484" cy="219482"/>
            </a:xfrm>
            <a:prstGeom prst="rect">
              <a:avLst/>
            </a:prstGeom>
          </p:spPr>
        </p:pic>
        <p:sp>
          <p:nvSpPr>
            <p:cNvPr id="24" name="object 24"/>
            <p:cNvSpPr/>
            <p:nvPr/>
          </p:nvSpPr>
          <p:spPr>
            <a:xfrm>
              <a:off x="3560107" y="5063733"/>
              <a:ext cx="742950" cy="742950"/>
            </a:xfrm>
            <a:custGeom>
              <a:rect l="l" t="t" r="r" b="b"/>
              <a:pathLst>
                <a:path w="742950" h="742950">
                  <a:moveTo>
                    <a:pt x="742789" y="371395"/>
                  </a:moveTo>
                  <a:lnTo>
                    <a:pt x="0" y="371395"/>
                  </a:lnTo>
                  <a:lnTo>
                    <a:pt x="2894" y="324807"/>
                  </a:lnTo>
                  <a:lnTo>
                    <a:pt x="11343" y="279947"/>
                  </a:lnTo>
                  <a:lnTo>
                    <a:pt x="24999" y="237162"/>
                  </a:lnTo>
                  <a:lnTo>
                    <a:pt x="43515" y="196799"/>
                  </a:lnTo>
                  <a:lnTo>
                    <a:pt x="66542" y="159208"/>
                  </a:lnTo>
                  <a:lnTo>
                    <a:pt x="93732" y="124736"/>
                  </a:lnTo>
                  <a:lnTo>
                    <a:pt x="124738" y="93731"/>
                  </a:lnTo>
                  <a:lnTo>
                    <a:pt x="159210" y="66541"/>
                  </a:lnTo>
                  <a:lnTo>
                    <a:pt x="196802" y="43514"/>
                  </a:lnTo>
                  <a:lnTo>
                    <a:pt x="237165" y="24998"/>
                  </a:lnTo>
                  <a:lnTo>
                    <a:pt x="279951" y="11342"/>
                  </a:lnTo>
                  <a:lnTo>
                    <a:pt x="324816" y="2893"/>
                  </a:lnTo>
                  <a:lnTo>
                    <a:pt x="371394" y="0"/>
                  </a:lnTo>
                  <a:lnTo>
                    <a:pt x="417983" y="2894"/>
                  </a:lnTo>
                  <a:lnTo>
                    <a:pt x="462843" y="11343"/>
                  </a:lnTo>
                  <a:lnTo>
                    <a:pt x="505627" y="24999"/>
                  </a:lnTo>
                  <a:lnTo>
                    <a:pt x="545989" y="43515"/>
                  </a:lnTo>
                  <a:lnTo>
                    <a:pt x="583580" y="66542"/>
                  </a:lnTo>
                  <a:lnTo>
                    <a:pt x="618052" y="93732"/>
                  </a:lnTo>
                  <a:lnTo>
                    <a:pt x="649057" y="124737"/>
                  </a:lnTo>
                  <a:lnTo>
                    <a:pt x="676247" y="159209"/>
                  </a:lnTo>
                  <a:lnTo>
                    <a:pt x="699274" y="196800"/>
                  </a:lnTo>
                  <a:lnTo>
                    <a:pt x="717790" y="237163"/>
                  </a:lnTo>
                  <a:lnTo>
                    <a:pt x="731446" y="279948"/>
                  </a:lnTo>
                  <a:lnTo>
                    <a:pt x="739895" y="324808"/>
                  </a:lnTo>
                  <a:lnTo>
                    <a:pt x="742789" y="371395"/>
                  </a:lnTo>
                  <a:close/>
                </a:path>
                <a:path w="742950" h="742950">
                  <a:moveTo>
                    <a:pt x="371394" y="742789"/>
                  </a:moveTo>
                  <a:lnTo>
                    <a:pt x="324807" y="739895"/>
                  </a:lnTo>
                  <a:lnTo>
                    <a:pt x="279947" y="731446"/>
                  </a:lnTo>
                  <a:lnTo>
                    <a:pt x="237162" y="717790"/>
                  </a:lnTo>
                  <a:lnTo>
                    <a:pt x="196800" y="699274"/>
                  </a:lnTo>
                  <a:lnTo>
                    <a:pt x="159209" y="676247"/>
                  </a:lnTo>
                  <a:lnTo>
                    <a:pt x="124736" y="649057"/>
                  </a:lnTo>
                  <a:lnTo>
                    <a:pt x="93731" y="618052"/>
                  </a:lnTo>
                  <a:lnTo>
                    <a:pt x="66541" y="583580"/>
                  </a:lnTo>
                  <a:lnTo>
                    <a:pt x="43514" y="545988"/>
                  </a:lnTo>
                  <a:lnTo>
                    <a:pt x="24999" y="505626"/>
                  </a:lnTo>
                  <a:lnTo>
                    <a:pt x="11342" y="462841"/>
                  </a:lnTo>
                  <a:lnTo>
                    <a:pt x="2893" y="417981"/>
                  </a:lnTo>
                  <a:lnTo>
                    <a:pt x="0" y="371394"/>
                  </a:lnTo>
                  <a:lnTo>
                    <a:pt x="742789" y="371395"/>
                  </a:lnTo>
                  <a:lnTo>
                    <a:pt x="739895" y="417981"/>
                  </a:lnTo>
                  <a:lnTo>
                    <a:pt x="731446" y="462841"/>
                  </a:lnTo>
                  <a:lnTo>
                    <a:pt x="717789" y="505626"/>
                  </a:lnTo>
                  <a:lnTo>
                    <a:pt x="699274" y="545989"/>
                  </a:lnTo>
                  <a:lnTo>
                    <a:pt x="676247" y="583580"/>
                  </a:lnTo>
                  <a:lnTo>
                    <a:pt x="649057" y="618052"/>
                  </a:lnTo>
                  <a:lnTo>
                    <a:pt x="618052" y="649057"/>
                  </a:lnTo>
                  <a:lnTo>
                    <a:pt x="583580" y="676247"/>
                  </a:lnTo>
                  <a:lnTo>
                    <a:pt x="545989" y="699274"/>
                  </a:lnTo>
                  <a:lnTo>
                    <a:pt x="505626" y="717790"/>
                  </a:lnTo>
                  <a:lnTo>
                    <a:pt x="462841" y="731446"/>
                  </a:lnTo>
                  <a:lnTo>
                    <a:pt x="417981" y="739895"/>
                  </a:lnTo>
                  <a:lnTo>
                    <a:pt x="371394" y="742789"/>
                  </a:lnTo>
                  <a:close/>
                </a:path>
              </a:pathLst>
            </a:custGeom>
            <a:solidFill>
              <a:srgbClr val="BC95E8"/>
            </a:solidFill>
          </p:spPr>
          <p:txBody>
            <a:bodyPr wrap="square" lIns="0" tIns="0" rIns="0" bIns="0" rtlCol="0"/>
            <a:lstStyle/>
            <a:p/>
          </p:txBody>
        </p:sp>
        <p:sp>
          <p:nvSpPr>
            <p:cNvPr id="25" name="object 25"/>
            <p:cNvSpPr/>
            <p:nvPr/>
          </p:nvSpPr>
          <p:spPr>
            <a:xfrm>
              <a:off x="3785185" y="5283154"/>
              <a:ext cx="355600" cy="355600"/>
            </a:xfrm>
            <a:custGeom>
              <a:rect l="l" t="t" r="r" b="b"/>
              <a:pathLst>
                <a:path w="355600" h="355600">
                  <a:moveTo>
                    <a:pt x="35538" y="355387"/>
                  </a:moveTo>
                  <a:lnTo>
                    <a:pt x="0" y="355387"/>
                  </a:lnTo>
                  <a:lnTo>
                    <a:pt x="0" y="0"/>
                  </a:lnTo>
                  <a:lnTo>
                    <a:pt x="213232" y="0"/>
                  </a:lnTo>
                  <a:lnTo>
                    <a:pt x="219152" y="35538"/>
                  </a:lnTo>
                  <a:lnTo>
                    <a:pt x="355387" y="35538"/>
                  </a:lnTo>
                  <a:lnTo>
                    <a:pt x="302080" y="142154"/>
                  </a:lnTo>
                  <a:lnTo>
                    <a:pt x="355387" y="248771"/>
                  </a:lnTo>
                  <a:lnTo>
                    <a:pt x="142155" y="248771"/>
                  </a:lnTo>
                  <a:lnTo>
                    <a:pt x="136235" y="213232"/>
                  </a:lnTo>
                  <a:lnTo>
                    <a:pt x="35538" y="213232"/>
                  </a:lnTo>
                  <a:lnTo>
                    <a:pt x="35538" y="355387"/>
                  </a:lnTo>
                  <a:close/>
                </a:path>
              </a:pathLst>
            </a:custGeom>
            <a:solidFill>
              <a:srgbClr val="FAF5FF"/>
            </a:solidFill>
          </p:spPr>
          <p:txBody>
            <a:bodyPr wrap="square" lIns="0" tIns="0" rIns="0" bIns="0" rtlCol="0"/>
            <a:lstStyle/>
            <a:p/>
          </p:txBody>
        </p:sp>
      </p:grpSp>
      <p:grpSp>
        <p:nvGrpSpPr>
          <p:cNvPr id="26" name="object 26"/>
          <p:cNvGrpSpPr/>
          <p:nvPr/>
        </p:nvGrpSpPr>
        <p:grpSpPr>
          <a:xfrm>
            <a:off x="7242681" y="3581229"/>
            <a:ext cx="1879600" cy="2225675"/>
            <a:chOff x="7242681" y="3581229"/>
            <a:chExt cx="1879600" cy="2225675"/>
          </a:xfrm>
        </p:grpSpPr>
        <p:sp>
          <p:nvSpPr>
            <p:cNvPr id="27" name="object 27"/>
            <p:cNvSpPr/>
            <p:nvPr/>
          </p:nvSpPr>
          <p:spPr>
            <a:xfrm>
              <a:off x="7242670" y="3581234"/>
              <a:ext cx="1879600" cy="433705"/>
            </a:xfrm>
            <a:custGeom>
              <a:rect l="l" t="t" r="r" b="b"/>
              <a:pathLst>
                <a:path w="1879600" h="433704">
                  <a:moveTo>
                    <a:pt x="1879003" y="216750"/>
                  </a:moveTo>
                  <a:lnTo>
                    <a:pt x="1500009" y="0"/>
                  </a:lnTo>
                  <a:lnTo>
                    <a:pt x="1042212" y="0"/>
                  </a:lnTo>
                  <a:lnTo>
                    <a:pt x="931532" y="0"/>
                  </a:lnTo>
                  <a:lnTo>
                    <a:pt x="568490" y="0"/>
                  </a:lnTo>
                  <a:lnTo>
                    <a:pt x="473735" y="0"/>
                  </a:lnTo>
                  <a:lnTo>
                    <a:pt x="0" y="0"/>
                  </a:lnTo>
                  <a:lnTo>
                    <a:pt x="378993" y="216750"/>
                  </a:lnTo>
                  <a:lnTo>
                    <a:pt x="0" y="433489"/>
                  </a:lnTo>
                  <a:lnTo>
                    <a:pt x="473735" y="433489"/>
                  </a:lnTo>
                  <a:lnTo>
                    <a:pt x="568490" y="433489"/>
                  </a:lnTo>
                  <a:lnTo>
                    <a:pt x="931532" y="433489"/>
                  </a:lnTo>
                  <a:lnTo>
                    <a:pt x="948918" y="433489"/>
                  </a:lnTo>
                  <a:lnTo>
                    <a:pt x="1042212" y="433489"/>
                  </a:lnTo>
                  <a:lnTo>
                    <a:pt x="1500009" y="433489"/>
                  </a:lnTo>
                  <a:lnTo>
                    <a:pt x="1879003" y="216750"/>
                  </a:lnTo>
                  <a:close/>
                </a:path>
              </a:pathLst>
            </a:custGeom>
            <a:solidFill>
              <a:srgbClr val="BC95E8"/>
            </a:solidFill>
          </p:spPr>
          <p:txBody>
            <a:bodyPr wrap="square" lIns="0" tIns="0" rIns="0" bIns="0" rtlCol="0"/>
            <a:lstStyle/>
            <a:p/>
          </p:txBody>
        </p:sp>
        <p:sp>
          <p:nvSpPr>
            <p:cNvPr id="28" name="object 28"/>
            <p:cNvSpPr/>
            <p:nvPr/>
          </p:nvSpPr>
          <p:spPr>
            <a:xfrm flipH="1">
              <a:off x="8191600" y="3822283"/>
              <a:ext cx="0" cy="1285240"/>
            </a:xfrm>
            <a:custGeom>
              <a:rect l="l" t="t" r="r" b="b"/>
              <a:pathLst>
                <a:path h="1285239">
                  <a:moveTo>
                    <a:pt x="0" y="1284763"/>
                  </a:moveTo>
                  <a:lnTo>
                    <a:pt x="0" y="0"/>
                  </a:lnTo>
                </a:path>
              </a:pathLst>
            </a:custGeom>
            <a:ln w="19050">
              <a:solidFill>
                <a:srgbClr val="BC95E8"/>
              </a:solidFill>
              <a:prstDash val="sysDash"/>
            </a:ln>
          </p:spPr>
          <p:txBody>
            <a:bodyPr wrap="square" lIns="0" tIns="0" rIns="0" bIns="0" rtlCol="0"/>
            <a:lstStyle/>
            <a:p/>
          </p:txBody>
        </p:sp>
        <p:pic>
          <p:nvPicPr>
            <p:cNvPr id="29" name="object 29"/>
            <p:cNvPicPr/>
            <p:nvPr/>
          </p:nvPicPr>
          <p:blipFill>
            <a:blip r:embed="rId6"/>
            <a:stretch>
              <a:fillRect/>
            </a:stretch>
          </p:blipFill>
          <p:spPr>
            <a:xfrm>
              <a:off x="8081853" y="3688232"/>
              <a:ext cx="219484" cy="219482"/>
            </a:xfrm>
            <a:prstGeom prst="rect">
              <a:avLst/>
            </a:prstGeom>
          </p:spPr>
        </p:pic>
        <p:sp>
          <p:nvSpPr>
            <p:cNvPr id="30" name="object 30"/>
            <p:cNvSpPr/>
            <p:nvPr/>
          </p:nvSpPr>
          <p:spPr>
            <a:xfrm>
              <a:off x="7820205" y="5063733"/>
              <a:ext cx="742950" cy="742950"/>
            </a:xfrm>
            <a:custGeom>
              <a:rect l="l" t="t" r="r" b="b"/>
              <a:pathLst>
                <a:path w="742950" h="742950">
                  <a:moveTo>
                    <a:pt x="742789" y="371395"/>
                  </a:moveTo>
                  <a:lnTo>
                    <a:pt x="0" y="371395"/>
                  </a:lnTo>
                  <a:lnTo>
                    <a:pt x="2894" y="324807"/>
                  </a:lnTo>
                  <a:lnTo>
                    <a:pt x="11343" y="279947"/>
                  </a:lnTo>
                  <a:lnTo>
                    <a:pt x="25000" y="237162"/>
                  </a:lnTo>
                  <a:lnTo>
                    <a:pt x="43516" y="196799"/>
                  </a:lnTo>
                  <a:lnTo>
                    <a:pt x="66543" y="159208"/>
                  </a:lnTo>
                  <a:lnTo>
                    <a:pt x="93733" y="124736"/>
                  </a:lnTo>
                  <a:lnTo>
                    <a:pt x="124738" y="93731"/>
                  </a:lnTo>
                  <a:lnTo>
                    <a:pt x="159211" y="66541"/>
                  </a:lnTo>
                  <a:lnTo>
                    <a:pt x="196802" y="43514"/>
                  </a:lnTo>
                  <a:lnTo>
                    <a:pt x="237165" y="24998"/>
                  </a:lnTo>
                  <a:lnTo>
                    <a:pt x="279951" y="11342"/>
                  </a:lnTo>
                  <a:lnTo>
                    <a:pt x="324817" y="2893"/>
                  </a:lnTo>
                  <a:lnTo>
                    <a:pt x="371395" y="0"/>
                  </a:lnTo>
                  <a:lnTo>
                    <a:pt x="417984" y="2894"/>
                  </a:lnTo>
                  <a:lnTo>
                    <a:pt x="462843" y="11343"/>
                  </a:lnTo>
                  <a:lnTo>
                    <a:pt x="505628" y="24999"/>
                  </a:lnTo>
                  <a:lnTo>
                    <a:pt x="545990" y="43515"/>
                  </a:lnTo>
                  <a:lnTo>
                    <a:pt x="583581" y="66542"/>
                  </a:lnTo>
                  <a:lnTo>
                    <a:pt x="618053" y="93732"/>
                  </a:lnTo>
                  <a:lnTo>
                    <a:pt x="649058" y="124737"/>
                  </a:lnTo>
                  <a:lnTo>
                    <a:pt x="676248" y="159209"/>
                  </a:lnTo>
                  <a:lnTo>
                    <a:pt x="699274" y="196800"/>
                  </a:lnTo>
                  <a:lnTo>
                    <a:pt x="717790" y="237163"/>
                  </a:lnTo>
                  <a:lnTo>
                    <a:pt x="731446" y="279948"/>
                  </a:lnTo>
                  <a:lnTo>
                    <a:pt x="739895" y="324808"/>
                  </a:lnTo>
                  <a:lnTo>
                    <a:pt x="742789" y="371395"/>
                  </a:lnTo>
                  <a:close/>
                </a:path>
                <a:path w="742950" h="742950">
                  <a:moveTo>
                    <a:pt x="371395" y="742789"/>
                  </a:moveTo>
                  <a:lnTo>
                    <a:pt x="324808" y="739895"/>
                  </a:lnTo>
                  <a:lnTo>
                    <a:pt x="279948" y="731446"/>
                  </a:lnTo>
                  <a:lnTo>
                    <a:pt x="237163" y="717790"/>
                  </a:lnTo>
                  <a:lnTo>
                    <a:pt x="196800" y="699274"/>
                  </a:lnTo>
                  <a:lnTo>
                    <a:pt x="159209" y="676247"/>
                  </a:lnTo>
                  <a:lnTo>
                    <a:pt x="124737" y="649057"/>
                  </a:lnTo>
                  <a:lnTo>
                    <a:pt x="93732" y="618052"/>
                  </a:lnTo>
                  <a:lnTo>
                    <a:pt x="66542" y="583580"/>
                  </a:lnTo>
                  <a:lnTo>
                    <a:pt x="43515" y="545988"/>
                  </a:lnTo>
                  <a:lnTo>
                    <a:pt x="24999" y="505626"/>
                  </a:lnTo>
                  <a:lnTo>
                    <a:pt x="11342" y="462841"/>
                  </a:lnTo>
                  <a:lnTo>
                    <a:pt x="2893" y="417981"/>
                  </a:lnTo>
                  <a:lnTo>
                    <a:pt x="0" y="371394"/>
                  </a:lnTo>
                  <a:lnTo>
                    <a:pt x="742789" y="371395"/>
                  </a:lnTo>
                  <a:lnTo>
                    <a:pt x="739895" y="417981"/>
                  </a:lnTo>
                  <a:lnTo>
                    <a:pt x="731446" y="462841"/>
                  </a:lnTo>
                  <a:lnTo>
                    <a:pt x="717790" y="505626"/>
                  </a:lnTo>
                  <a:lnTo>
                    <a:pt x="699274" y="545989"/>
                  </a:lnTo>
                  <a:lnTo>
                    <a:pt x="676247" y="583580"/>
                  </a:lnTo>
                  <a:lnTo>
                    <a:pt x="649057" y="618052"/>
                  </a:lnTo>
                  <a:lnTo>
                    <a:pt x="618052" y="649057"/>
                  </a:lnTo>
                  <a:lnTo>
                    <a:pt x="583580" y="676247"/>
                  </a:lnTo>
                  <a:lnTo>
                    <a:pt x="545989" y="699274"/>
                  </a:lnTo>
                  <a:lnTo>
                    <a:pt x="505627" y="717790"/>
                  </a:lnTo>
                  <a:lnTo>
                    <a:pt x="462842" y="731446"/>
                  </a:lnTo>
                  <a:lnTo>
                    <a:pt x="417982" y="739895"/>
                  </a:lnTo>
                  <a:lnTo>
                    <a:pt x="371395" y="742789"/>
                  </a:lnTo>
                  <a:close/>
                </a:path>
              </a:pathLst>
            </a:custGeom>
            <a:solidFill>
              <a:srgbClr val="BC95E8"/>
            </a:solidFill>
          </p:spPr>
          <p:txBody>
            <a:bodyPr wrap="square" lIns="0" tIns="0" rIns="0" bIns="0" rtlCol="0"/>
            <a:lstStyle/>
            <a:p/>
          </p:txBody>
        </p:sp>
        <p:sp>
          <p:nvSpPr>
            <p:cNvPr id="31" name="object 31"/>
            <p:cNvSpPr/>
            <p:nvPr/>
          </p:nvSpPr>
          <p:spPr>
            <a:xfrm>
              <a:off x="7917111" y="5277194"/>
              <a:ext cx="539750" cy="313690"/>
            </a:xfrm>
            <a:custGeom>
              <a:rect l="l" t="t" r="r" b="b"/>
              <a:pathLst>
                <a:path w="539750" h="313689">
                  <a:moveTo>
                    <a:pt x="89467" y="281173"/>
                  </a:moveTo>
                  <a:lnTo>
                    <a:pt x="51120" y="281173"/>
                  </a:lnTo>
                  <a:lnTo>
                    <a:pt x="64226" y="244632"/>
                  </a:lnTo>
                  <a:lnTo>
                    <a:pt x="57929" y="241956"/>
                  </a:lnTo>
                  <a:lnTo>
                    <a:pt x="53526" y="235736"/>
                  </a:lnTo>
                  <a:lnTo>
                    <a:pt x="53526" y="221324"/>
                  </a:lnTo>
                  <a:lnTo>
                    <a:pt x="57801" y="215258"/>
                  </a:lnTo>
                  <a:lnTo>
                    <a:pt x="63906" y="212492"/>
                  </a:lnTo>
                  <a:lnTo>
                    <a:pt x="63906" y="152860"/>
                  </a:lnTo>
                  <a:lnTo>
                    <a:pt x="0" y="126213"/>
                  </a:lnTo>
                  <a:lnTo>
                    <a:pt x="281186" y="0"/>
                  </a:lnTo>
                  <a:lnTo>
                    <a:pt x="516586" y="116613"/>
                  </a:lnTo>
                  <a:lnTo>
                    <a:pt x="277986" y="116613"/>
                  </a:lnTo>
                  <a:lnTo>
                    <a:pt x="220011" y="125977"/>
                  </a:lnTo>
                  <a:lnTo>
                    <a:pt x="169626" y="146576"/>
                  </a:lnTo>
                  <a:lnTo>
                    <a:pt x="149572" y="158198"/>
                  </a:lnTo>
                  <a:lnTo>
                    <a:pt x="76679" y="158198"/>
                  </a:lnTo>
                  <a:lnTo>
                    <a:pt x="76679" y="212006"/>
                  </a:lnTo>
                  <a:lnTo>
                    <a:pt x="83604" y="214361"/>
                  </a:lnTo>
                  <a:lnTo>
                    <a:pt x="88672" y="220734"/>
                  </a:lnTo>
                  <a:lnTo>
                    <a:pt x="88672" y="236248"/>
                  </a:lnTo>
                  <a:lnTo>
                    <a:pt x="83501" y="242635"/>
                  </a:lnTo>
                  <a:lnTo>
                    <a:pt x="76475" y="244938"/>
                  </a:lnTo>
                  <a:lnTo>
                    <a:pt x="89467" y="281173"/>
                  </a:lnTo>
                  <a:close/>
                </a:path>
                <a:path w="539750" h="313689">
                  <a:moveTo>
                    <a:pt x="417753" y="176540"/>
                  </a:moveTo>
                  <a:lnTo>
                    <a:pt x="407304" y="167176"/>
                  </a:lnTo>
                  <a:lnTo>
                    <a:pt x="378242" y="146576"/>
                  </a:lnTo>
                  <a:lnTo>
                    <a:pt x="333994" y="125977"/>
                  </a:lnTo>
                  <a:lnTo>
                    <a:pt x="277986" y="116613"/>
                  </a:lnTo>
                  <a:lnTo>
                    <a:pt x="516586" y="116613"/>
                  </a:lnTo>
                  <a:lnTo>
                    <a:pt x="539167" y="127799"/>
                  </a:lnTo>
                  <a:lnTo>
                    <a:pt x="417753" y="176540"/>
                  </a:lnTo>
                  <a:close/>
                </a:path>
                <a:path w="539750" h="313689">
                  <a:moveTo>
                    <a:pt x="268399" y="313120"/>
                  </a:moveTo>
                  <a:lnTo>
                    <a:pt x="214032" y="307879"/>
                  </a:lnTo>
                  <a:lnTo>
                    <a:pt x="178536" y="296347"/>
                  </a:lnTo>
                  <a:lnTo>
                    <a:pt x="159214" y="284815"/>
                  </a:lnTo>
                  <a:lnTo>
                    <a:pt x="153372" y="279574"/>
                  </a:lnTo>
                  <a:lnTo>
                    <a:pt x="153372" y="190107"/>
                  </a:lnTo>
                  <a:lnTo>
                    <a:pt x="160885" y="183367"/>
                  </a:lnTo>
                  <a:lnTo>
                    <a:pt x="183524" y="168540"/>
                  </a:lnTo>
                  <a:lnTo>
                    <a:pt x="221441" y="153713"/>
                  </a:lnTo>
                  <a:lnTo>
                    <a:pt x="274786" y="146973"/>
                  </a:lnTo>
                  <a:lnTo>
                    <a:pt x="328131" y="153713"/>
                  </a:lnTo>
                  <a:lnTo>
                    <a:pt x="366047" y="168540"/>
                  </a:lnTo>
                  <a:lnTo>
                    <a:pt x="388687" y="183367"/>
                  </a:lnTo>
                  <a:lnTo>
                    <a:pt x="396199" y="190107"/>
                  </a:lnTo>
                  <a:lnTo>
                    <a:pt x="396199" y="242827"/>
                  </a:lnTo>
                  <a:lnTo>
                    <a:pt x="273187" y="242827"/>
                  </a:lnTo>
                  <a:lnTo>
                    <a:pt x="233388" y="244837"/>
                  </a:lnTo>
                  <a:lnTo>
                    <a:pt x="200890" y="250317"/>
                  </a:lnTo>
                  <a:lnTo>
                    <a:pt x="178980" y="258442"/>
                  </a:lnTo>
                  <a:lnTo>
                    <a:pt x="170946" y="268387"/>
                  </a:lnTo>
                  <a:lnTo>
                    <a:pt x="178980" y="278331"/>
                  </a:lnTo>
                  <a:lnTo>
                    <a:pt x="200890" y="286456"/>
                  </a:lnTo>
                  <a:lnTo>
                    <a:pt x="233388" y="291936"/>
                  </a:lnTo>
                  <a:lnTo>
                    <a:pt x="273187" y="293946"/>
                  </a:lnTo>
                  <a:lnTo>
                    <a:pt x="369586" y="293946"/>
                  </a:lnTo>
                  <a:lnTo>
                    <a:pt x="364649" y="296347"/>
                  </a:lnTo>
                  <a:lnTo>
                    <a:pt x="324762" y="307879"/>
                  </a:lnTo>
                  <a:lnTo>
                    <a:pt x="268399" y="313120"/>
                  </a:lnTo>
                  <a:close/>
                </a:path>
                <a:path w="539750" h="313689">
                  <a:moveTo>
                    <a:pt x="120620" y="176540"/>
                  </a:moveTo>
                  <a:lnTo>
                    <a:pt x="76679" y="158198"/>
                  </a:lnTo>
                  <a:lnTo>
                    <a:pt x="149572" y="158198"/>
                  </a:lnTo>
                  <a:lnTo>
                    <a:pt x="134080" y="167176"/>
                  </a:lnTo>
                  <a:lnTo>
                    <a:pt x="120620" y="176540"/>
                  </a:lnTo>
                  <a:close/>
                </a:path>
                <a:path w="539750" h="313689">
                  <a:moveTo>
                    <a:pt x="369586" y="293946"/>
                  </a:moveTo>
                  <a:lnTo>
                    <a:pt x="273187" y="293946"/>
                  </a:lnTo>
                  <a:lnTo>
                    <a:pt x="312987" y="291936"/>
                  </a:lnTo>
                  <a:lnTo>
                    <a:pt x="345489" y="286456"/>
                  </a:lnTo>
                  <a:lnTo>
                    <a:pt x="367403" y="278331"/>
                  </a:lnTo>
                  <a:lnTo>
                    <a:pt x="375439" y="268387"/>
                  </a:lnTo>
                  <a:lnTo>
                    <a:pt x="367403" y="258442"/>
                  </a:lnTo>
                  <a:lnTo>
                    <a:pt x="345489" y="250317"/>
                  </a:lnTo>
                  <a:lnTo>
                    <a:pt x="312987" y="244837"/>
                  </a:lnTo>
                  <a:lnTo>
                    <a:pt x="273187" y="242827"/>
                  </a:lnTo>
                  <a:lnTo>
                    <a:pt x="396199" y="242827"/>
                  </a:lnTo>
                  <a:lnTo>
                    <a:pt x="396199" y="279574"/>
                  </a:lnTo>
                  <a:lnTo>
                    <a:pt x="388362" y="284815"/>
                  </a:lnTo>
                  <a:lnTo>
                    <a:pt x="369586" y="293946"/>
                  </a:lnTo>
                  <a:close/>
                </a:path>
              </a:pathLst>
            </a:custGeom>
            <a:solidFill>
              <a:srgbClr val="FAF5FF"/>
            </a:solidFill>
          </p:spPr>
          <p:txBody>
            <a:bodyPr wrap="square" lIns="0" tIns="0" rIns="0" bIns="0" rtlCol="0"/>
            <a:lstStyle/>
            <a:p/>
          </p:txBody>
        </p:sp>
      </p:grpSp>
      <p:sp>
        <p:nvSpPr>
          <p:cNvPr id="32" name="object 32"/>
          <p:cNvSpPr txBox="1"/>
          <p:nvPr/>
        </p:nvSpPr>
        <p:spPr>
          <a:xfrm>
            <a:off x="6866908" y="1476433"/>
            <a:ext cx="2501900" cy="1315720"/>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新能源技</a:t>
            </a:r>
            <a:r>
              <a:rPr sz="2300" b="1" spc="-50">
                <a:solidFill>
                  <a:srgbClr val="AF79DE"/>
                </a:solidFill>
                <a:latin typeface="微软雅黑"/>
                <a:cs typeface="微软雅黑"/>
              </a:rPr>
              <a:t>术</a:t>
            </a:r>
            <a:endParaRPr sz="2300">
              <a:latin typeface="微软雅黑"/>
              <a:cs typeface="微软雅黑"/>
            </a:endParaRPr>
          </a:p>
          <a:p>
            <a:pPr marL="12700" marR="5080" algn="just">
              <a:lnSpc>
                <a:spcPct val="120000"/>
              </a:lnSpc>
              <a:spcBef>
                <a:spcPts val="890"/>
              </a:spcBef>
            </a:pPr>
            <a:r>
              <a:rPr sz="1500" spc="-5">
                <a:latin typeface="微软雅黑"/>
                <a:cs typeface="微软雅黑"/>
              </a:rPr>
              <a:t>涉及太阳能、风能、水能等可再生能源以及核能等领域的专</a:t>
            </a:r>
            <a:r>
              <a:rPr sz="1500" spc="-25">
                <a:latin typeface="微软雅黑"/>
                <a:cs typeface="微软雅黑"/>
              </a:rPr>
              <a:t>利。</a:t>
            </a:r>
            <a:endParaRPr sz="1500">
              <a:latin typeface="微软雅黑"/>
              <a:cs typeface="微软雅黑"/>
            </a:endParaRPr>
          </a:p>
        </p:txBody>
      </p:sp>
      <p:sp>
        <p:nvSpPr>
          <p:cNvPr id="33" name="object 33"/>
          <p:cNvSpPr txBox="1"/>
          <p:nvPr/>
        </p:nvSpPr>
        <p:spPr>
          <a:xfrm>
            <a:off x="4696733" y="4360159"/>
            <a:ext cx="2501900" cy="1058545"/>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医疗技</a:t>
            </a:r>
            <a:r>
              <a:rPr sz="2300" b="1" spc="-50">
                <a:solidFill>
                  <a:srgbClr val="AF79DE"/>
                </a:solidFill>
                <a:latin typeface="微软雅黑"/>
                <a:cs typeface="微软雅黑"/>
              </a:rPr>
              <a:t>术</a:t>
            </a:r>
            <a:endParaRPr sz="2300">
              <a:latin typeface="微软雅黑"/>
              <a:cs typeface="微软雅黑"/>
            </a:endParaRPr>
          </a:p>
          <a:p>
            <a:pPr marL="12700" marR="5080">
              <a:lnSpc>
                <a:spcPct val="120000"/>
              </a:lnSpc>
              <a:spcBef>
                <a:spcPts val="1025"/>
              </a:spcBef>
            </a:pPr>
            <a:r>
              <a:rPr sz="1500" spc="-5">
                <a:latin typeface="微软雅黑"/>
                <a:cs typeface="微软雅黑"/>
              </a:rPr>
              <a:t>涉及医疗器械、医疗设备和生物医学工程等领域的专利。</a:t>
            </a:r>
            <a:endParaRPr sz="1500">
              <a:latin typeface="微软雅黑"/>
              <a:cs typeface="微软雅黑"/>
            </a:endParaRPr>
          </a:p>
        </p:txBody>
      </p:sp>
      <p:sp>
        <p:nvSpPr>
          <p:cNvPr id="34" name="object 34"/>
          <p:cNvSpPr txBox="1"/>
          <p:nvPr/>
        </p:nvSpPr>
        <p:spPr>
          <a:xfrm>
            <a:off x="524358" y="4360159"/>
            <a:ext cx="2501900" cy="1058545"/>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生物技</a:t>
            </a:r>
            <a:r>
              <a:rPr sz="2300" b="1" spc="-50">
                <a:solidFill>
                  <a:srgbClr val="AF79DE"/>
                </a:solidFill>
                <a:latin typeface="微软雅黑"/>
                <a:cs typeface="微软雅黑"/>
              </a:rPr>
              <a:t>术</a:t>
            </a:r>
            <a:endParaRPr sz="2300">
              <a:latin typeface="微软雅黑"/>
              <a:cs typeface="微软雅黑"/>
            </a:endParaRPr>
          </a:p>
          <a:p>
            <a:pPr marL="12700" marR="5080">
              <a:lnSpc>
                <a:spcPct val="120000"/>
              </a:lnSpc>
              <a:spcBef>
                <a:spcPts val="1025"/>
              </a:spcBef>
            </a:pPr>
            <a:r>
              <a:rPr sz="1500" spc="-5">
                <a:latin typeface="微软雅黑"/>
                <a:cs typeface="微软雅黑"/>
              </a:rPr>
              <a:t>涉及生物材料、生物过程和生物产品等领域的专利。</a:t>
            </a:r>
            <a:endParaRPr sz="1500">
              <a:latin typeface="微软雅黑"/>
              <a:cs typeface="微软雅黑"/>
            </a:endParaRPr>
          </a:p>
        </p:txBody>
      </p:sp>
      <p:sp>
        <p:nvSpPr>
          <p:cNvPr id="35" name="object 35"/>
          <p:cNvSpPr txBox="1"/>
          <p:nvPr/>
        </p:nvSpPr>
        <p:spPr>
          <a:xfrm>
            <a:off x="2599587" y="1488625"/>
            <a:ext cx="2501900" cy="1029335"/>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信息技</a:t>
            </a:r>
            <a:r>
              <a:rPr sz="2300" b="1" spc="-50">
                <a:solidFill>
                  <a:srgbClr val="AF79DE"/>
                </a:solidFill>
                <a:latin typeface="微软雅黑"/>
                <a:cs typeface="微软雅黑"/>
              </a:rPr>
              <a:t>术</a:t>
            </a:r>
            <a:endParaRPr sz="2300">
              <a:latin typeface="微软雅黑"/>
              <a:cs typeface="微软雅黑"/>
            </a:endParaRPr>
          </a:p>
          <a:p>
            <a:pPr marL="12700" marR="5080">
              <a:lnSpc>
                <a:spcPct val="120000"/>
              </a:lnSpc>
              <a:spcBef>
                <a:spcPts val="795"/>
              </a:spcBef>
            </a:pPr>
            <a:r>
              <a:rPr sz="1500" spc="-5">
                <a:latin typeface="微软雅黑"/>
                <a:cs typeface="微软雅黑"/>
              </a:rPr>
              <a:t>涉及计算机硬件、软件、通信和互联网等领域的专利。</a:t>
            </a:r>
            <a:endParaRPr sz="1500">
              <a:latin typeface="微软雅黑"/>
              <a:cs typeface="微软雅黑"/>
            </a:endParaRPr>
          </a:p>
        </p:txBody>
      </p:sp>
      <p:grpSp>
        <p:nvGrpSpPr>
          <p:cNvPr id="36" name="object 36"/>
          <p:cNvGrpSpPr/>
          <p:nvPr/>
        </p:nvGrpSpPr>
        <p:grpSpPr>
          <a:xfrm>
            <a:off x="9900598" y="1852615"/>
            <a:ext cx="742950" cy="1681480"/>
            <a:chOff x="9900598" y="1852615"/>
            <a:chExt cx="742950" cy="1681480"/>
          </a:xfrm>
        </p:grpSpPr>
        <p:sp>
          <p:nvSpPr>
            <p:cNvPr id="37" name="object 37"/>
            <p:cNvSpPr/>
            <p:nvPr/>
          </p:nvSpPr>
          <p:spPr>
            <a:xfrm flipH="1">
              <a:off x="10265608" y="2571731"/>
              <a:ext cx="0" cy="962025"/>
            </a:xfrm>
            <a:custGeom>
              <a:rect l="l" t="t" r="r" b="b"/>
              <a:pathLst>
                <a:path h="962025">
                  <a:moveTo>
                    <a:pt x="0" y="0"/>
                  </a:moveTo>
                  <a:lnTo>
                    <a:pt x="0" y="961926"/>
                  </a:lnTo>
                </a:path>
              </a:pathLst>
            </a:custGeom>
            <a:solidFill>
              <a:srgbClr val="BC95E8"/>
            </a:solidFill>
          </p:spPr>
          <p:txBody>
            <a:bodyPr wrap="square" lIns="0" tIns="0" rIns="0" bIns="0" rtlCol="0"/>
            <a:lstStyle/>
            <a:p/>
          </p:txBody>
        </p:sp>
        <p:sp>
          <p:nvSpPr>
            <p:cNvPr id="38" name="object 38"/>
            <p:cNvSpPr/>
            <p:nvPr/>
          </p:nvSpPr>
          <p:spPr>
            <a:xfrm flipH="1">
              <a:off x="10265608" y="2571731"/>
              <a:ext cx="0" cy="962025"/>
            </a:xfrm>
            <a:custGeom>
              <a:rect l="l" t="t" r="r" b="b"/>
              <a:pathLst>
                <a:path h="962025">
                  <a:moveTo>
                    <a:pt x="0" y="961926"/>
                  </a:moveTo>
                  <a:lnTo>
                    <a:pt x="0" y="0"/>
                  </a:lnTo>
                </a:path>
              </a:pathLst>
            </a:custGeom>
            <a:ln w="19050">
              <a:solidFill>
                <a:srgbClr val="BC95E8"/>
              </a:solidFill>
              <a:prstDash val="sysDash"/>
            </a:ln>
          </p:spPr>
          <p:txBody>
            <a:bodyPr wrap="square" lIns="0" tIns="0" rIns="0" bIns="0" rtlCol="0"/>
            <a:lstStyle/>
            <a:p/>
          </p:txBody>
        </p:sp>
        <p:sp>
          <p:nvSpPr>
            <p:cNvPr id="39" name="object 39"/>
            <p:cNvSpPr/>
            <p:nvPr/>
          </p:nvSpPr>
          <p:spPr>
            <a:xfrm>
              <a:off x="9900598" y="1852615"/>
              <a:ext cx="742950" cy="742950"/>
            </a:xfrm>
            <a:custGeom>
              <a:rect l="l" t="t" r="r" b="b"/>
              <a:pathLst>
                <a:path w="742950" h="742950">
                  <a:moveTo>
                    <a:pt x="742789" y="371394"/>
                  </a:moveTo>
                  <a:lnTo>
                    <a:pt x="0" y="371394"/>
                  </a:lnTo>
                  <a:lnTo>
                    <a:pt x="2894" y="324807"/>
                  </a:lnTo>
                  <a:lnTo>
                    <a:pt x="11343" y="279947"/>
                  </a:lnTo>
                  <a:lnTo>
                    <a:pt x="25000" y="237161"/>
                  </a:lnTo>
                  <a:lnTo>
                    <a:pt x="43515" y="196799"/>
                  </a:lnTo>
                  <a:lnTo>
                    <a:pt x="66542" y="159208"/>
                  </a:lnTo>
                  <a:lnTo>
                    <a:pt x="93733" y="124736"/>
                  </a:lnTo>
                  <a:lnTo>
                    <a:pt x="124738" y="93731"/>
                  </a:lnTo>
                  <a:lnTo>
                    <a:pt x="159210" y="66541"/>
                  </a:lnTo>
                  <a:lnTo>
                    <a:pt x="196802" y="43514"/>
                  </a:lnTo>
                  <a:lnTo>
                    <a:pt x="237164" y="24998"/>
                  </a:lnTo>
                  <a:lnTo>
                    <a:pt x="279950" y="11342"/>
                  </a:lnTo>
                  <a:lnTo>
                    <a:pt x="324813" y="2893"/>
                  </a:lnTo>
                  <a:lnTo>
                    <a:pt x="371395" y="0"/>
                  </a:lnTo>
                  <a:lnTo>
                    <a:pt x="417982" y="2893"/>
                  </a:lnTo>
                  <a:lnTo>
                    <a:pt x="462842" y="11343"/>
                  </a:lnTo>
                  <a:lnTo>
                    <a:pt x="505627" y="24999"/>
                  </a:lnTo>
                  <a:lnTo>
                    <a:pt x="545989" y="43515"/>
                  </a:lnTo>
                  <a:lnTo>
                    <a:pt x="583580" y="66541"/>
                  </a:lnTo>
                  <a:lnTo>
                    <a:pt x="618052" y="93731"/>
                  </a:lnTo>
                  <a:lnTo>
                    <a:pt x="649057" y="124737"/>
                  </a:lnTo>
                  <a:lnTo>
                    <a:pt x="676247" y="159209"/>
                  </a:lnTo>
                  <a:lnTo>
                    <a:pt x="699274" y="196800"/>
                  </a:lnTo>
                  <a:lnTo>
                    <a:pt x="717790" y="237162"/>
                  </a:lnTo>
                  <a:lnTo>
                    <a:pt x="731446" y="279947"/>
                  </a:lnTo>
                  <a:lnTo>
                    <a:pt x="739895" y="324808"/>
                  </a:lnTo>
                  <a:lnTo>
                    <a:pt x="742789" y="371394"/>
                  </a:lnTo>
                  <a:close/>
                </a:path>
                <a:path w="742950" h="742950">
                  <a:moveTo>
                    <a:pt x="371395" y="742788"/>
                  </a:moveTo>
                  <a:lnTo>
                    <a:pt x="324808" y="739894"/>
                  </a:lnTo>
                  <a:lnTo>
                    <a:pt x="279948" y="731445"/>
                  </a:lnTo>
                  <a:lnTo>
                    <a:pt x="237163" y="717789"/>
                  </a:lnTo>
                  <a:lnTo>
                    <a:pt x="196800" y="699273"/>
                  </a:lnTo>
                  <a:lnTo>
                    <a:pt x="159209" y="676247"/>
                  </a:lnTo>
                  <a:lnTo>
                    <a:pt x="124737" y="649057"/>
                  </a:lnTo>
                  <a:lnTo>
                    <a:pt x="93732" y="618051"/>
                  </a:lnTo>
                  <a:lnTo>
                    <a:pt x="66542" y="583579"/>
                  </a:lnTo>
                  <a:lnTo>
                    <a:pt x="43515" y="545988"/>
                  </a:lnTo>
                  <a:lnTo>
                    <a:pt x="24999" y="505626"/>
                  </a:lnTo>
                  <a:lnTo>
                    <a:pt x="11343" y="462841"/>
                  </a:lnTo>
                  <a:lnTo>
                    <a:pt x="2893" y="417981"/>
                  </a:lnTo>
                  <a:lnTo>
                    <a:pt x="0" y="371394"/>
                  </a:lnTo>
                  <a:lnTo>
                    <a:pt x="742789" y="371394"/>
                  </a:lnTo>
                  <a:lnTo>
                    <a:pt x="739895" y="417981"/>
                  </a:lnTo>
                  <a:lnTo>
                    <a:pt x="731446" y="462841"/>
                  </a:lnTo>
                  <a:lnTo>
                    <a:pt x="717790" y="505626"/>
                  </a:lnTo>
                  <a:lnTo>
                    <a:pt x="699274" y="545988"/>
                  </a:lnTo>
                  <a:lnTo>
                    <a:pt x="676248" y="583579"/>
                  </a:lnTo>
                  <a:lnTo>
                    <a:pt x="649058" y="618052"/>
                  </a:lnTo>
                  <a:lnTo>
                    <a:pt x="618052" y="649057"/>
                  </a:lnTo>
                  <a:lnTo>
                    <a:pt x="583580" y="676247"/>
                  </a:lnTo>
                  <a:lnTo>
                    <a:pt x="545989" y="699274"/>
                  </a:lnTo>
                  <a:lnTo>
                    <a:pt x="505627" y="717789"/>
                  </a:lnTo>
                  <a:lnTo>
                    <a:pt x="462842" y="731446"/>
                  </a:lnTo>
                  <a:lnTo>
                    <a:pt x="417982" y="739895"/>
                  </a:lnTo>
                  <a:lnTo>
                    <a:pt x="371395" y="742788"/>
                  </a:lnTo>
                  <a:close/>
                </a:path>
              </a:pathLst>
            </a:custGeom>
            <a:solidFill>
              <a:srgbClr val="BC95E8"/>
            </a:solidFill>
          </p:spPr>
          <p:txBody>
            <a:bodyPr wrap="square" lIns="0" tIns="0" rIns="0" bIns="0" rtlCol="0"/>
            <a:lstStyle/>
            <a:p/>
          </p:txBody>
        </p:sp>
        <p:sp>
          <p:nvSpPr>
            <p:cNvPr id="40" name="object 40"/>
            <p:cNvSpPr/>
            <p:nvPr/>
          </p:nvSpPr>
          <p:spPr>
            <a:xfrm>
              <a:off x="10075820" y="2064432"/>
              <a:ext cx="384175" cy="335915"/>
            </a:xfrm>
            <a:custGeom>
              <a:rect l="l" t="t" r="r" b="b"/>
              <a:pathLst>
                <a:path w="384175" h="335914">
                  <a:moveTo>
                    <a:pt x="191948" y="143952"/>
                  </a:moveTo>
                  <a:lnTo>
                    <a:pt x="0" y="95968"/>
                  </a:lnTo>
                  <a:lnTo>
                    <a:pt x="0" y="47984"/>
                  </a:lnTo>
                  <a:lnTo>
                    <a:pt x="191948" y="0"/>
                  </a:lnTo>
                  <a:lnTo>
                    <a:pt x="383872" y="47984"/>
                  </a:lnTo>
                  <a:lnTo>
                    <a:pt x="383872" y="95968"/>
                  </a:lnTo>
                  <a:lnTo>
                    <a:pt x="191948" y="143952"/>
                  </a:lnTo>
                  <a:close/>
                </a:path>
                <a:path w="384175" h="335914">
                  <a:moveTo>
                    <a:pt x="191948" y="239920"/>
                  </a:moveTo>
                  <a:lnTo>
                    <a:pt x="0" y="191936"/>
                  </a:lnTo>
                  <a:lnTo>
                    <a:pt x="0" y="143952"/>
                  </a:lnTo>
                  <a:lnTo>
                    <a:pt x="191948" y="191936"/>
                  </a:lnTo>
                  <a:lnTo>
                    <a:pt x="383872" y="191936"/>
                  </a:lnTo>
                  <a:lnTo>
                    <a:pt x="191948" y="239920"/>
                  </a:lnTo>
                  <a:close/>
                </a:path>
                <a:path w="384175" h="335914">
                  <a:moveTo>
                    <a:pt x="383872" y="191936"/>
                  </a:moveTo>
                  <a:lnTo>
                    <a:pt x="191948" y="191936"/>
                  </a:lnTo>
                  <a:lnTo>
                    <a:pt x="383872" y="143952"/>
                  </a:lnTo>
                  <a:lnTo>
                    <a:pt x="383872" y="191936"/>
                  </a:lnTo>
                  <a:close/>
                </a:path>
                <a:path w="384175" h="335914">
                  <a:moveTo>
                    <a:pt x="191948" y="335888"/>
                  </a:moveTo>
                  <a:lnTo>
                    <a:pt x="0" y="287904"/>
                  </a:lnTo>
                  <a:lnTo>
                    <a:pt x="0" y="239920"/>
                  </a:lnTo>
                  <a:lnTo>
                    <a:pt x="191948" y="287904"/>
                  </a:lnTo>
                  <a:lnTo>
                    <a:pt x="383872" y="287904"/>
                  </a:lnTo>
                  <a:lnTo>
                    <a:pt x="191948" y="335888"/>
                  </a:lnTo>
                  <a:close/>
                </a:path>
                <a:path w="384175" h="335914">
                  <a:moveTo>
                    <a:pt x="383872" y="287904"/>
                  </a:moveTo>
                  <a:lnTo>
                    <a:pt x="191948" y="287904"/>
                  </a:lnTo>
                  <a:lnTo>
                    <a:pt x="383872" y="239920"/>
                  </a:lnTo>
                  <a:lnTo>
                    <a:pt x="383872" y="287904"/>
                  </a:lnTo>
                  <a:close/>
                </a:path>
              </a:pathLst>
            </a:custGeom>
            <a:solidFill>
              <a:srgbClr val="FAF5FF"/>
            </a:solidFill>
          </p:spPr>
          <p:txBody>
            <a:bodyPr wrap="square" lIns="0" tIns="0" rIns="0" bIns="0" rtlCol="0"/>
            <a:lstStyle/>
            <a:p/>
          </p:txBody>
        </p:sp>
      </p:grpSp>
      <p:grpSp>
        <p:nvGrpSpPr>
          <p:cNvPr id="41" name="object 41"/>
          <p:cNvGrpSpPr/>
          <p:nvPr/>
        </p:nvGrpSpPr>
        <p:grpSpPr>
          <a:xfrm>
            <a:off x="454963" y="331167"/>
            <a:ext cx="515620" cy="440055"/>
            <a:chOff x="454963" y="331167"/>
            <a:chExt cx="515620" cy="440055"/>
          </a:xfrm>
        </p:grpSpPr>
        <p:pic>
          <p:nvPicPr>
            <p:cNvPr id="42" name="object 42"/>
            <p:cNvPicPr/>
            <p:nvPr/>
          </p:nvPicPr>
          <p:blipFill>
            <a:blip r:embed="rId7"/>
            <a:stretch>
              <a:fillRect/>
            </a:stretch>
          </p:blipFill>
          <p:spPr>
            <a:xfrm>
              <a:off x="454963" y="331167"/>
              <a:ext cx="84147" cy="84146"/>
            </a:xfrm>
            <a:prstGeom prst="rect">
              <a:avLst/>
            </a:prstGeom>
          </p:spPr>
        </p:pic>
        <p:pic>
          <p:nvPicPr>
            <p:cNvPr id="43" name="object 43"/>
            <p:cNvPicPr/>
            <p:nvPr/>
          </p:nvPicPr>
          <p:blipFill>
            <a:blip r:embed="rId8"/>
            <a:stretch>
              <a:fillRect/>
            </a:stretch>
          </p:blipFill>
          <p:spPr>
            <a:xfrm>
              <a:off x="575049" y="337742"/>
              <a:ext cx="78137" cy="78136"/>
            </a:xfrm>
            <a:prstGeom prst="rect">
              <a:avLst/>
            </a:prstGeom>
          </p:spPr>
        </p:pic>
        <p:pic>
          <p:nvPicPr>
            <p:cNvPr id="44" name="object 44"/>
            <p:cNvPicPr/>
            <p:nvPr/>
          </p:nvPicPr>
          <p:blipFill>
            <a:blip r:embed="rId9"/>
            <a:stretch>
              <a:fillRect/>
            </a:stretch>
          </p:blipFill>
          <p:spPr>
            <a:xfrm>
              <a:off x="689124" y="339459"/>
              <a:ext cx="74704" cy="74703"/>
            </a:xfrm>
            <a:prstGeom prst="rect">
              <a:avLst/>
            </a:prstGeom>
          </p:spPr>
        </p:pic>
        <p:pic>
          <p:nvPicPr>
            <p:cNvPr id="45" name="object 45"/>
            <p:cNvPicPr/>
            <p:nvPr/>
          </p:nvPicPr>
          <p:blipFill>
            <a:blip r:embed="rId10"/>
            <a:stretch>
              <a:fillRect/>
            </a:stretch>
          </p:blipFill>
          <p:spPr>
            <a:xfrm>
              <a:off x="799767" y="348429"/>
              <a:ext cx="69238" cy="69237"/>
            </a:xfrm>
            <a:prstGeom prst="rect">
              <a:avLst/>
            </a:prstGeom>
          </p:spPr>
        </p:pic>
        <p:pic>
          <p:nvPicPr>
            <p:cNvPr id="46" name="object 46"/>
            <p:cNvPicPr/>
            <p:nvPr/>
          </p:nvPicPr>
          <p:blipFill>
            <a:blip r:embed="rId11"/>
            <a:stretch>
              <a:fillRect/>
            </a:stretch>
          </p:blipFill>
          <p:spPr>
            <a:xfrm>
              <a:off x="904944" y="344296"/>
              <a:ext cx="65594" cy="65593"/>
            </a:xfrm>
            <a:prstGeom prst="rect">
              <a:avLst/>
            </a:prstGeom>
          </p:spPr>
        </p:pic>
        <p:pic>
          <p:nvPicPr>
            <p:cNvPr id="47" name="object 47"/>
            <p:cNvPicPr/>
            <p:nvPr/>
          </p:nvPicPr>
          <p:blipFill>
            <a:blip r:embed="rId12"/>
            <a:stretch>
              <a:fillRect/>
            </a:stretch>
          </p:blipFill>
          <p:spPr>
            <a:xfrm>
              <a:off x="454963" y="448941"/>
              <a:ext cx="84147" cy="84146"/>
            </a:xfrm>
            <a:prstGeom prst="rect">
              <a:avLst/>
            </a:prstGeom>
          </p:spPr>
        </p:pic>
        <p:pic>
          <p:nvPicPr>
            <p:cNvPr id="48" name="object 48"/>
            <p:cNvPicPr/>
            <p:nvPr/>
          </p:nvPicPr>
          <p:blipFill>
            <a:blip r:embed="rId8"/>
            <a:stretch>
              <a:fillRect/>
            </a:stretch>
          </p:blipFill>
          <p:spPr>
            <a:xfrm>
              <a:off x="575049" y="455516"/>
              <a:ext cx="78137" cy="78136"/>
            </a:xfrm>
            <a:prstGeom prst="rect">
              <a:avLst/>
            </a:prstGeom>
          </p:spPr>
        </p:pic>
        <p:pic>
          <p:nvPicPr>
            <p:cNvPr id="49" name="object 49"/>
            <p:cNvPicPr/>
            <p:nvPr/>
          </p:nvPicPr>
          <p:blipFill>
            <a:blip r:embed="rId9"/>
            <a:stretch>
              <a:fillRect/>
            </a:stretch>
          </p:blipFill>
          <p:spPr>
            <a:xfrm>
              <a:off x="689124" y="457232"/>
              <a:ext cx="74703" cy="74704"/>
            </a:xfrm>
            <a:prstGeom prst="rect">
              <a:avLst/>
            </a:prstGeom>
          </p:spPr>
        </p:pic>
        <p:pic>
          <p:nvPicPr>
            <p:cNvPr id="50" name="object 50"/>
            <p:cNvPicPr/>
            <p:nvPr/>
          </p:nvPicPr>
          <p:blipFill>
            <a:blip r:embed="rId13"/>
            <a:stretch>
              <a:fillRect/>
            </a:stretch>
          </p:blipFill>
          <p:spPr>
            <a:xfrm>
              <a:off x="799767" y="466202"/>
              <a:ext cx="69237" cy="69237"/>
            </a:xfrm>
            <a:prstGeom prst="rect">
              <a:avLst/>
            </a:prstGeom>
          </p:spPr>
        </p:pic>
        <p:pic>
          <p:nvPicPr>
            <p:cNvPr id="51" name="object 51"/>
            <p:cNvPicPr/>
            <p:nvPr/>
          </p:nvPicPr>
          <p:blipFill>
            <a:blip r:embed="rId11"/>
            <a:stretch>
              <a:fillRect/>
            </a:stretch>
          </p:blipFill>
          <p:spPr>
            <a:xfrm>
              <a:off x="904944" y="462069"/>
              <a:ext cx="65594" cy="65594"/>
            </a:xfrm>
            <a:prstGeom prst="rect">
              <a:avLst/>
            </a:prstGeom>
          </p:spPr>
        </p:pic>
        <p:pic>
          <p:nvPicPr>
            <p:cNvPr id="52" name="object 52"/>
            <p:cNvPicPr/>
            <p:nvPr/>
          </p:nvPicPr>
          <p:blipFill>
            <a:blip r:embed="rId12"/>
            <a:stretch>
              <a:fillRect/>
            </a:stretch>
          </p:blipFill>
          <p:spPr>
            <a:xfrm>
              <a:off x="454963" y="566714"/>
              <a:ext cx="84147" cy="84146"/>
            </a:xfrm>
            <a:prstGeom prst="rect">
              <a:avLst/>
            </a:prstGeom>
          </p:spPr>
        </p:pic>
        <p:pic>
          <p:nvPicPr>
            <p:cNvPr id="53" name="object 53"/>
            <p:cNvPicPr/>
            <p:nvPr/>
          </p:nvPicPr>
          <p:blipFill>
            <a:blip r:embed="rId14"/>
            <a:stretch>
              <a:fillRect/>
            </a:stretch>
          </p:blipFill>
          <p:spPr>
            <a:xfrm>
              <a:off x="575049" y="573290"/>
              <a:ext cx="78137" cy="78136"/>
            </a:xfrm>
            <a:prstGeom prst="rect">
              <a:avLst/>
            </a:prstGeom>
          </p:spPr>
        </p:pic>
        <p:pic>
          <p:nvPicPr>
            <p:cNvPr id="54" name="object 54"/>
            <p:cNvPicPr/>
            <p:nvPr/>
          </p:nvPicPr>
          <p:blipFill>
            <a:blip r:embed="rId15"/>
            <a:stretch>
              <a:fillRect/>
            </a:stretch>
          </p:blipFill>
          <p:spPr>
            <a:xfrm>
              <a:off x="689124" y="575006"/>
              <a:ext cx="74703" cy="74704"/>
            </a:xfrm>
            <a:prstGeom prst="rect">
              <a:avLst/>
            </a:prstGeom>
          </p:spPr>
        </p:pic>
        <p:pic>
          <p:nvPicPr>
            <p:cNvPr id="55" name="object 55"/>
            <p:cNvPicPr/>
            <p:nvPr/>
          </p:nvPicPr>
          <p:blipFill>
            <a:blip r:embed="rId13"/>
            <a:stretch>
              <a:fillRect/>
            </a:stretch>
          </p:blipFill>
          <p:spPr>
            <a:xfrm>
              <a:off x="799767" y="583976"/>
              <a:ext cx="69237" cy="69237"/>
            </a:xfrm>
            <a:prstGeom prst="rect">
              <a:avLst/>
            </a:prstGeom>
          </p:spPr>
        </p:pic>
        <p:pic>
          <p:nvPicPr>
            <p:cNvPr id="56" name="object 56"/>
            <p:cNvPicPr/>
            <p:nvPr/>
          </p:nvPicPr>
          <p:blipFill>
            <a:blip r:embed="rId11"/>
            <a:stretch>
              <a:fillRect/>
            </a:stretch>
          </p:blipFill>
          <p:spPr>
            <a:xfrm>
              <a:off x="904944" y="579843"/>
              <a:ext cx="65594" cy="65594"/>
            </a:xfrm>
            <a:prstGeom prst="rect">
              <a:avLst/>
            </a:prstGeom>
          </p:spPr>
        </p:pic>
        <p:pic>
          <p:nvPicPr>
            <p:cNvPr id="57" name="object 57"/>
            <p:cNvPicPr/>
            <p:nvPr/>
          </p:nvPicPr>
          <p:blipFill>
            <a:blip r:embed="rId7"/>
            <a:stretch>
              <a:fillRect/>
            </a:stretch>
          </p:blipFill>
          <p:spPr>
            <a:xfrm>
              <a:off x="454963" y="684488"/>
              <a:ext cx="84147" cy="84146"/>
            </a:xfrm>
            <a:prstGeom prst="rect">
              <a:avLst/>
            </a:prstGeom>
          </p:spPr>
        </p:pic>
        <p:pic>
          <p:nvPicPr>
            <p:cNvPr id="58" name="object 58"/>
            <p:cNvPicPr/>
            <p:nvPr/>
          </p:nvPicPr>
          <p:blipFill>
            <a:blip r:embed="rId14"/>
            <a:stretch>
              <a:fillRect/>
            </a:stretch>
          </p:blipFill>
          <p:spPr>
            <a:xfrm>
              <a:off x="575049" y="691063"/>
              <a:ext cx="78137" cy="78136"/>
            </a:xfrm>
            <a:prstGeom prst="rect">
              <a:avLst/>
            </a:prstGeom>
          </p:spPr>
        </p:pic>
        <p:pic>
          <p:nvPicPr>
            <p:cNvPr id="59" name="object 59"/>
            <p:cNvPicPr/>
            <p:nvPr/>
          </p:nvPicPr>
          <p:blipFill>
            <a:blip r:embed="rId9"/>
            <a:stretch>
              <a:fillRect/>
            </a:stretch>
          </p:blipFill>
          <p:spPr>
            <a:xfrm>
              <a:off x="689124" y="692780"/>
              <a:ext cx="74703" cy="74704"/>
            </a:xfrm>
            <a:prstGeom prst="rect">
              <a:avLst/>
            </a:prstGeom>
          </p:spPr>
        </p:pic>
        <p:pic>
          <p:nvPicPr>
            <p:cNvPr id="60" name="object 60"/>
            <p:cNvPicPr/>
            <p:nvPr/>
          </p:nvPicPr>
          <p:blipFill>
            <a:blip r:embed="rId10"/>
            <a:stretch>
              <a:fillRect/>
            </a:stretch>
          </p:blipFill>
          <p:spPr>
            <a:xfrm>
              <a:off x="799767" y="701750"/>
              <a:ext cx="69237" cy="69237"/>
            </a:xfrm>
            <a:prstGeom prst="rect">
              <a:avLst/>
            </a:prstGeom>
          </p:spPr>
        </p:pic>
        <p:pic>
          <p:nvPicPr>
            <p:cNvPr id="61" name="object 61"/>
            <p:cNvPicPr/>
            <p:nvPr/>
          </p:nvPicPr>
          <p:blipFill>
            <a:blip r:embed="rId11"/>
            <a:stretch>
              <a:fillRect/>
            </a:stretch>
          </p:blipFill>
          <p:spPr>
            <a:xfrm>
              <a:off x="904944" y="697617"/>
              <a:ext cx="65594" cy="65594"/>
            </a:xfrm>
            <a:prstGeom prst="rect">
              <a:avLst/>
            </a:prstGeom>
          </p:spPr>
        </p:pic>
      </p:grpSp>
      <p:sp>
        <p:nvSpPr>
          <p:cNvPr id="62" name="object 6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专利技术领域分类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435702" y="1925287"/>
            <a:ext cx="3295015" cy="1647825"/>
          </a:xfrm>
          <a:custGeom>
            <a:rect l="l" t="t" r="r" b="b"/>
            <a:pathLst>
              <a:path w="3295015" h="1647825">
                <a:moveTo>
                  <a:pt x="0" y="1647207"/>
                </a:moveTo>
                <a:lnTo>
                  <a:pt x="702" y="1598638"/>
                </a:lnTo>
                <a:lnTo>
                  <a:pt x="2796" y="1550419"/>
                </a:lnTo>
                <a:lnTo>
                  <a:pt x="6262" y="1502569"/>
                </a:lnTo>
                <a:lnTo>
                  <a:pt x="11082" y="1455106"/>
                </a:lnTo>
                <a:lnTo>
                  <a:pt x="17235" y="1408050"/>
                </a:lnTo>
                <a:lnTo>
                  <a:pt x="24702" y="1361420"/>
                </a:lnTo>
                <a:lnTo>
                  <a:pt x="33465" y="1315235"/>
                </a:lnTo>
                <a:lnTo>
                  <a:pt x="43504" y="1269515"/>
                </a:lnTo>
                <a:lnTo>
                  <a:pt x="54799" y="1224279"/>
                </a:lnTo>
                <a:lnTo>
                  <a:pt x="67331" y="1179547"/>
                </a:lnTo>
                <a:lnTo>
                  <a:pt x="81081" y="1135337"/>
                </a:lnTo>
                <a:lnTo>
                  <a:pt x="96030" y="1091669"/>
                </a:lnTo>
                <a:lnTo>
                  <a:pt x="112158" y="1048563"/>
                </a:lnTo>
                <a:lnTo>
                  <a:pt x="129446" y="1006037"/>
                </a:lnTo>
                <a:lnTo>
                  <a:pt x="147874" y="964111"/>
                </a:lnTo>
                <a:lnTo>
                  <a:pt x="167424" y="922805"/>
                </a:lnTo>
                <a:lnTo>
                  <a:pt x="188076" y="882136"/>
                </a:lnTo>
                <a:lnTo>
                  <a:pt x="209811" y="842126"/>
                </a:lnTo>
                <a:lnTo>
                  <a:pt x="232609" y="802793"/>
                </a:lnTo>
                <a:lnTo>
                  <a:pt x="256451" y="764156"/>
                </a:lnTo>
                <a:lnTo>
                  <a:pt x="281317" y="726235"/>
                </a:lnTo>
                <a:lnTo>
                  <a:pt x="307190" y="689050"/>
                </a:lnTo>
                <a:lnTo>
                  <a:pt x="334048" y="652618"/>
                </a:lnTo>
                <a:lnTo>
                  <a:pt x="361873" y="616961"/>
                </a:lnTo>
                <a:lnTo>
                  <a:pt x="390646" y="582096"/>
                </a:lnTo>
                <a:lnTo>
                  <a:pt x="420347" y="548044"/>
                </a:lnTo>
                <a:lnTo>
                  <a:pt x="450957" y="514823"/>
                </a:lnTo>
                <a:lnTo>
                  <a:pt x="482456" y="482453"/>
                </a:lnTo>
                <a:lnTo>
                  <a:pt x="514826" y="450954"/>
                </a:lnTo>
                <a:lnTo>
                  <a:pt x="548047" y="420344"/>
                </a:lnTo>
                <a:lnTo>
                  <a:pt x="582099" y="390643"/>
                </a:lnTo>
                <a:lnTo>
                  <a:pt x="616964" y="361871"/>
                </a:lnTo>
                <a:lnTo>
                  <a:pt x="652621" y="334046"/>
                </a:lnTo>
                <a:lnTo>
                  <a:pt x="689053" y="307187"/>
                </a:lnTo>
                <a:lnTo>
                  <a:pt x="726239" y="281315"/>
                </a:lnTo>
                <a:lnTo>
                  <a:pt x="764160" y="256448"/>
                </a:lnTo>
                <a:lnTo>
                  <a:pt x="802796" y="232606"/>
                </a:lnTo>
                <a:lnTo>
                  <a:pt x="842129" y="209809"/>
                </a:lnTo>
                <a:lnTo>
                  <a:pt x="882140" y="188074"/>
                </a:lnTo>
                <a:lnTo>
                  <a:pt x="922808" y="167422"/>
                </a:lnTo>
                <a:lnTo>
                  <a:pt x="964114" y="147873"/>
                </a:lnTo>
                <a:lnTo>
                  <a:pt x="1006040" y="129444"/>
                </a:lnTo>
                <a:lnTo>
                  <a:pt x="1048566" y="112156"/>
                </a:lnTo>
                <a:lnTo>
                  <a:pt x="1091673" y="96028"/>
                </a:lnTo>
                <a:lnTo>
                  <a:pt x="1135340" y="81080"/>
                </a:lnTo>
                <a:lnTo>
                  <a:pt x="1179550" y="67330"/>
                </a:lnTo>
                <a:lnTo>
                  <a:pt x="1224282" y="54798"/>
                </a:lnTo>
                <a:lnTo>
                  <a:pt x="1269518" y="43503"/>
                </a:lnTo>
                <a:lnTo>
                  <a:pt x="1315238" y="33464"/>
                </a:lnTo>
                <a:lnTo>
                  <a:pt x="1361422" y="24702"/>
                </a:lnTo>
                <a:lnTo>
                  <a:pt x="1408052" y="17234"/>
                </a:lnTo>
                <a:lnTo>
                  <a:pt x="1455109" y="11081"/>
                </a:lnTo>
                <a:lnTo>
                  <a:pt x="1502572" y="6262"/>
                </a:lnTo>
                <a:lnTo>
                  <a:pt x="1550422" y="2796"/>
                </a:lnTo>
                <a:lnTo>
                  <a:pt x="1598643" y="702"/>
                </a:lnTo>
                <a:lnTo>
                  <a:pt x="1647203" y="0"/>
                </a:lnTo>
                <a:lnTo>
                  <a:pt x="1695773" y="702"/>
                </a:lnTo>
                <a:lnTo>
                  <a:pt x="1743992" y="2796"/>
                </a:lnTo>
                <a:lnTo>
                  <a:pt x="1791842" y="6262"/>
                </a:lnTo>
                <a:lnTo>
                  <a:pt x="1839305" y="11082"/>
                </a:lnTo>
                <a:lnTo>
                  <a:pt x="1886361" y="17235"/>
                </a:lnTo>
                <a:lnTo>
                  <a:pt x="1932991" y="24702"/>
                </a:lnTo>
                <a:lnTo>
                  <a:pt x="1979176" y="33465"/>
                </a:lnTo>
                <a:lnTo>
                  <a:pt x="2024896" y="43504"/>
                </a:lnTo>
                <a:lnTo>
                  <a:pt x="2070131" y="54799"/>
                </a:lnTo>
                <a:lnTo>
                  <a:pt x="2114864" y="67331"/>
                </a:lnTo>
                <a:lnTo>
                  <a:pt x="2159073" y="81081"/>
                </a:lnTo>
                <a:lnTo>
                  <a:pt x="2202741" y="96030"/>
                </a:lnTo>
                <a:lnTo>
                  <a:pt x="2245847" y="112158"/>
                </a:lnTo>
                <a:lnTo>
                  <a:pt x="2288373" y="129446"/>
                </a:lnTo>
                <a:lnTo>
                  <a:pt x="2330299" y="147874"/>
                </a:lnTo>
                <a:lnTo>
                  <a:pt x="2371606" y="167424"/>
                </a:lnTo>
                <a:lnTo>
                  <a:pt x="2412274" y="188076"/>
                </a:lnTo>
                <a:lnTo>
                  <a:pt x="2452284" y="209810"/>
                </a:lnTo>
                <a:lnTo>
                  <a:pt x="2491617" y="232608"/>
                </a:lnTo>
                <a:lnTo>
                  <a:pt x="2530254" y="256450"/>
                </a:lnTo>
                <a:lnTo>
                  <a:pt x="2568175" y="281317"/>
                </a:lnTo>
                <a:lnTo>
                  <a:pt x="2605360" y="307189"/>
                </a:lnTo>
                <a:lnTo>
                  <a:pt x="2641792" y="334048"/>
                </a:lnTo>
                <a:lnTo>
                  <a:pt x="2677449" y="361873"/>
                </a:lnTo>
                <a:lnTo>
                  <a:pt x="2712314" y="390646"/>
                </a:lnTo>
                <a:lnTo>
                  <a:pt x="2746366" y="420347"/>
                </a:lnTo>
                <a:lnTo>
                  <a:pt x="2779587" y="450956"/>
                </a:lnTo>
                <a:lnTo>
                  <a:pt x="2811956" y="482456"/>
                </a:lnTo>
                <a:lnTo>
                  <a:pt x="2843456" y="514825"/>
                </a:lnTo>
                <a:lnTo>
                  <a:pt x="2874066" y="548046"/>
                </a:lnTo>
                <a:lnTo>
                  <a:pt x="2903766" y="582098"/>
                </a:lnTo>
                <a:lnTo>
                  <a:pt x="2932539" y="616963"/>
                </a:lnTo>
                <a:lnTo>
                  <a:pt x="2960364" y="652621"/>
                </a:lnTo>
                <a:lnTo>
                  <a:pt x="2987223" y="689052"/>
                </a:lnTo>
                <a:lnTo>
                  <a:pt x="3013095" y="726238"/>
                </a:lnTo>
                <a:lnTo>
                  <a:pt x="3037961" y="764159"/>
                </a:lnTo>
                <a:lnTo>
                  <a:pt x="3061803" y="802795"/>
                </a:lnTo>
                <a:lnTo>
                  <a:pt x="3073863" y="823602"/>
                </a:lnTo>
                <a:lnTo>
                  <a:pt x="1647205" y="823602"/>
                </a:lnTo>
                <a:lnTo>
                  <a:pt x="1598812" y="825000"/>
                </a:lnTo>
                <a:lnTo>
                  <a:pt x="1551155" y="829143"/>
                </a:lnTo>
                <a:lnTo>
                  <a:pt x="1504312" y="835954"/>
                </a:lnTo>
                <a:lnTo>
                  <a:pt x="1458360" y="845354"/>
                </a:lnTo>
                <a:lnTo>
                  <a:pt x="1413376" y="857268"/>
                </a:lnTo>
                <a:lnTo>
                  <a:pt x="1369438" y="871617"/>
                </a:lnTo>
                <a:lnTo>
                  <a:pt x="1326621" y="888325"/>
                </a:lnTo>
                <a:lnTo>
                  <a:pt x="1285005" y="907315"/>
                </a:lnTo>
                <a:lnTo>
                  <a:pt x="1244666" y="928508"/>
                </a:lnTo>
                <a:lnTo>
                  <a:pt x="1205681" y="951828"/>
                </a:lnTo>
                <a:lnTo>
                  <a:pt x="1168128" y="977197"/>
                </a:lnTo>
                <a:lnTo>
                  <a:pt x="1132083" y="1004539"/>
                </a:lnTo>
                <a:lnTo>
                  <a:pt x="1097625" y="1033776"/>
                </a:lnTo>
                <a:lnTo>
                  <a:pt x="1064830" y="1064830"/>
                </a:lnTo>
                <a:lnTo>
                  <a:pt x="1033775" y="1097626"/>
                </a:lnTo>
                <a:lnTo>
                  <a:pt x="1004538" y="1132084"/>
                </a:lnTo>
                <a:lnTo>
                  <a:pt x="977197" y="1168129"/>
                </a:lnTo>
                <a:lnTo>
                  <a:pt x="951827" y="1205682"/>
                </a:lnTo>
                <a:lnTo>
                  <a:pt x="928507" y="1244667"/>
                </a:lnTo>
                <a:lnTo>
                  <a:pt x="907314" y="1285006"/>
                </a:lnTo>
                <a:lnTo>
                  <a:pt x="888325" y="1326622"/>
                </a:lnTo>
                <a:lnTo>
                  <a:pt x="871617" y="1369438"/>
                </a:lnTo>
                <a:lnTo>
                  <a:pt x="857268" y="1413377"/>
                </a:lnTo>
                <a:lnTo>
                  <a:pt x="845354" y="1458361"/>
                </a:lnTo>
                <a:lnTo>
                  <a:pt x="835954" y="1504313"/>
                </a:lnTo>
                <a:lnTo>
                  <a:pt x="829143" y="1551156"/>
                </a:lnTo>
                <a:lnTo>
                  <a:pt x="825001" y="1598812"/>
                </a:lnTo>
                <a:lnTo>
                  <a:pt x="823603" y="1647205"/>
                </a:lnTo>
                <a:lnTo>
                  <a:pt x="0" y="1647207"/>
                </a:lnTo>
                <a:close/>
              </a:path>
              <a:path w="3295015" h="1647825">
                <a:moveTo>
                  <a:pt x="3294411" y="1647205"/>
                </a:moveTo>
                <a:lnTo>
                  <a:pt x="2470808" y="1647205"/>
                </a:lnTo>
                <a:lnTo>
                  <a:pt x="2469395" y="1598638"/>
                </a:lnTo>
                <a:lnTo>
                  <a:pt x="2465267" y="1551156"/>
                </a:lnTo>
                <a:lnTo>
                  <a:pt x="2458457" y="1504313"/>
                </a:lnTo>
                <a:lnTo>
                  <a:pt x="2449056" y="1458361"/>
                </a:lnTo>
                <a:lnTo>
                  <a:pt x="2437143" y="1413377"/>
                </a:lnTo>
                <a:lnTo>
                  <a:pt x="2422793" y="1369438"/>
                </a:lnTo>
                <a:lnTo>
                  <a:pt x="2406085" y="1326622"/>
                </a:lnTo>
                <a:lnTo>
                  <a:pt x="2387096" y="1285005"/>
                </a:lnTo>
                <a:lnTo>
                  <a:pt x="2365903" y="1244666"/>
                </a:lnTo>
                <a:lnTo>
                  <a:pt x="2342583" y="1205681"/>
                </a:lnTo>
                <a:lnTo>
                  <a:pt x="2317214" y="1168128"/>
                </a:lnTo>
                <a:lnTo>
                  <a:pt x="2289872" y="1132084"/>
                </a:lnTo>
                <a:lnTo>
                  <a:pt x="2260635" y="1097625"/>
                </a:lnTo>
                <a:lnTo>
                  <a:pt x="2229580" y="1064830"/>
                </a:lnTo>
                <a:lnTo>
                  <a:pt x="2196785" y="1033775"/>
                </a:lnTo>
                <a:lnTo>
                  <a:pt x="2162327" y="1004539"/>
                </a:lnTo>
                <a:lnTo>
                  <a:pt x="2126282" y="977197"/>
                </a:lnTo>
                <a:lnTo>
                  <a:pt x="2088729" y="951827"/>
                </a:lnTo>
                <a:lnTo>
                  <a:pt x="2049744" y="928507"/>
                </a:lnTo>
                <a:lnTo>
                  <a:pt x="2009405" y="907314"/>
                </a:lnTo>
                <a:lnTo>
                  <a:pt x="1967789" y="888325"/>
                </a:lnTo>
                <a:lnTo>
                  <a:pt x="1924972" y="871617"/>
                </a:lnTo>
                <a:lnTo>
                  <a:pt x="1881034" y="857268"/>
                </a:lnTo>
                <a:lnTo>
                  <a:pt x="1836050" y="845354"/>
                </a:lnTo>
                <a:lnTo>
                  <a:pt x="1790098" y="835954"/>
                </a:lnTo>
                <a:lnTo>
                  <a:pt x="1743255" y="829143"/>
                </a:lnTo>
                <a:lnTo>
                  <a:pt x="1695598" y="825000"/>
                </a:lnTo>
                <a:lnTo>
                  <a:pt x="1647205" y="823602"/>
                </a:lnTo>
                <a:lnTo>
                  <a:pt x="3073863" y="823602"/>
                </a:lnTo>
                <a:lnTo>
                  <a:pt x="3106336" y="882139"/>
                </a:lnTo>
                <a:lnTo>
                  <a:pt x="3126988" y="922807"/>
                </a:lnTo>
                <a:lnTo>
                  <a:pt x="3146537" y="964114"/>
                </a:lnTo>
                <a:lnTo>
                  <a:pt x="3164966" y="1006040"/>
                </a:lnTo>
                <a:lnTo>
                  <a:pt x="3182254" y="1048565"/>
                </a:lnTo>
                <a:lnTo>
                  <a:pt x="3198381" y="1091672"/>
                </a:lnTo>
                <a:lnTo>
                  <a:pt x="3213330" y="1135340"/>
                </a:lnTo>
                <a:lnTo>
                  <a:pt x="3227080" y="1179549"/>
                </a:lnTo>
                <a:lnTo>
                  <a:pt x="3239612" y="1224282"/>
                </a:lnTo>
                <a:lnTo>
                  <a:pt x="3250907" y="1269517"/>
                </a:lnTo>
                <a:lnTo>
                  <a:pt x="3260946" y="1315237"/>
                </a:lnTo>
                <a:lnTo>
                  <a:pt x="3269709" y="1361422"/>
                </a:lnTo>
                <a:lnTo>
                  <a:pt x="3277176" y="1408052"/>
                </a:lnTo>
                <a:lnTo>
                  <a:pt x="3283329" y="1455108"/>
                </a:lnTo>
                <a:lnTo>
                  <a:pt x="3288149" y="1502569"/>
                </a:lnTo>
                <a:lnTo>
                  <a:pt x="3291615" y="1550419"/>
                </a:lnTo>
                <a:lnTo>
                  <a:pt x="3293712" y="1598812"/>
                </a:lnTo>
                <a:lnTo>
                  <a:pt x="3294411" y="1647205"/>
                </a:lnTo>
                <a:close/>
              </a:path>
            </a:pathLst>
          </a:custGeom>
          <a:solidFill>
            <a:srgbClr val="8634CD"/>
          </a:solidFill>
        </p:spPr>
        <p:txBody>
          <a:bodyPr wrap="square" lIns="0" tIns="0" rIns="0" bIns="0" rtlCol="0"/>
          <a:lstStyle/>
          <a:p/>
        </p:txBody>
      </p:sp>
      <p:grpSp>
        <p:nvGrpSpPr>
          <p:cNvPr id="3" name="object 3"/>
          <p:cNvGrpSpPr/>
          <p:nvPr/>
        </p:nvGrpSpPr>
        <p:grpSpPr>
          <a:xfrm>
            <a:off x="1435703" y="3358879"/>
            <a:ext cx="3295015" cy="1999614"/>
            <a:chOff x="1435703" y="3358879"/>
            <a:chExt cx="3295015" cy="1999614"/>
          </a:xfrm>
        </p:grpSpPr>
        <p:sp>
          <p:nvSpPr>
            <p:cNvPr id="4" name="object 4"/>
            <p:cNvSpPr/>
            <p:nvPr/>
          </p:nvSpPr>
          <p:spPr>
            <a:xfrm>
              <a:off x="1435703" y="3710987"/>
              <a:ext cx="3295015" cy="1647825"/>
            </a:xfrm>
            <a:custGeom>
              <a:rect l="l" t="t" r="r" b="b"/>
              <a:pathLst>
                <a:path w="3295015" h="1647825">
                  <a:moveTo>
                    <a:pt x="3294411" y="0"/>
                  </a:moveTo>
                  <a:lnTo>
                    <a:pt x="3293709" y="48569"/>
                  </a:lnTo>
                  <a:lnTo>
                    <a:pt x="3291615" y="96787"/>
                  </a:lnTo>
                  <a:lnTo>
                    <a:pt x="3288149" y="144638"/>
                  </a:lnTo>
                  <a:lnTo>
                    <a:pt x="3283329" y="192100"/>
                  </a:lnTo>
                  <a:lnTo>
                    <a:pt x="3277176" y="239157"/>
                  </a:lnTo>
                  <a:lnTo>
                    <a:pt x="3269709" y="285787"/>
                  </a:lnTo>
                  <a:lnTo>
                    <a:pt x="3260946" y="331971"/>
                  </a:lnTo>
                  <a:lnTo>
                    <a:pt x="3250907" y="377691"/>
                  </a:lnTo>
                  <a:lnTo>
                    <a:pt x="3239612" y="422927"/>
                  </a:lnTo>
                  <a:lnTo>
                    <a:pt x="3227080" y="467659"/>
                  </a:lnTo>
                  <a:lnTo>
                    <a:pt x="3213330" y="511869"/>
                  </a:lnTo>
                  <a:lnTo>
                    <a:pt x="3198381" y="555537"/>
                  </a:lnTo>
                  <a:lnTo>
                    <a:pt x="3182253" y="598643"/>
                  </a:lnTo>
                  <a:lnTo>
                    <a:pt x="3164965" y="641169"/>
                  </a:lnTo>
                  <a:lnTo>
                    <a:pt x="3146537" y="683095"/>
                  </a:lnTo>
                  <a:lnTo>
                    <a:pt x="3126987" y="724402"/>
                  </a:lnTo>
                  <a:lnTo>
                    <a:pt x="3106335" y="765070"/>
                  </a:lnTo>
                  <a:lnTo>
                    <a:pt x="3084600" y="805080"/>
                  </a:lnTo>
                  <a:lnTo>
                    <a:pt x="3061802" y="844413"/>
                  </a:lnTo>
                  <a:lnTo>
                    <a:pt x="3037960" y="883050"/>
                  </a:lnTo>
                  <a:lnTo>
                    <a:pt x="3013094" y="920971"/>
                  </a:lnTo>
                  <a:lnTo>
                    <a:pt x="2987221" y="958157"/>
                  </a:lnTo>
                  <a:lnTo>
                    <a:pt x="2960363" y="994588"/>
                  </a:lnTo>
                  <a:lnTo>
                    <a:pt x="2932538" y="1030246"/>
                  </a:lnTo>
                  <a:lnTo>
                    <a:pt x="2903765" y="1065110"/>
                  </a:lnTo>
                  <a:lnTo>
                    <a:pt x="2874064" y="1099163"/>
                  </a:lnTo>
                  <a:lnTo>
                    <a:pt x="2843454" y="1132383"/>
                  </a:lnTo>
                  <a:lnTo>
                    <a:pt x="2811955" y="1164753"/>
                  </a:lnTo>
                  <a:lnTo>
                    <a:pt x="2779585" y="1196252"/>
                  </a:lnTo>
                  <a:lnTo>
                    <a:pt x="2746364" y="1226862"/>
                  </a:lnTo>
                  <a:lnTo>
                    <a:pt x="2712312" y="1256563"/>
                  </a:lnTo>
                  <a:lnTo>
                    <a:pt x="2677447" y="1285336"/>
                  </a:lnTo>
                  <a:lnTo>
                    <a:pt x="2641789" y="1313161"/>
                  </a:lnTo>
                  <a:lnTo>
                    <a:pt x="2605358" y="1340019"/>
                  </a:lnTo>
                  <a:lnTo>
                    <a:pt x="2568172" y="1365891"/>
                  </a:lnTo>
                  <a:lnTo>
                    <a:pt x="2530251" y="1390758"/>
                  </a:lnTo>
                  <a:lnTo>
                    <a:pt x="2491615" y="1414600"/>
                  </a:lnTo>
                  <a:lnTo>
                    <a:pt x="2452282" y="1437398"/>
                  </a:lnTo>
                  <a:lnTo>
                    <a:pt x="2412271" y="1459132"/>
                  </a:lnTo>
                  <a:lnTo>
                    <a:pt x="2371603" y="1479784"/>
                  </a:lnTo>
                  <a:lnTo>
                    <a:pt x="2330296" y="1499334"/>
                  </a:lnTo>
                  <a:lnTo>
                    <a:pt x="2288371" y="1517762"/>
                  </a:lnTo>
                  <a:lnTo>
                    <a:pt x="2245845" y="1535050"/>
                  </a:lnTo>
                  <a:lnTo>
                    <a:pt x="2202738" y="1551178"/>
                  </a:lnTo>
                  <a:lnTo>
                    <a:pt x="2159071" y="1566126"/>
                  </a:lnTo>
                  <a:lnTo>
                    <a:pt x="2114861" y="1579876"/>
                  </a:lnTo>
                  <a:lnTo>
                    <a:pt x="2070128" y="1592409"/>
                  </a:lnTo>
                  <a:lnTo>
                    <a:pt x="2024893" y="1603703"/>
                  </a:lnTo>
                  <a:lnTo>
                    <a:pt x="1979173" y="1613742"/>
                  </a:lnTo>
                  <a:lnTo>
                    <a:pt x="1932988" y="1622505"/>
                  </a:lnTo>
                  <a:lnTo>
                    <a:pt x="1886359" y="1629972"/>
                  </a:lnTo>
                  <a:lnTo>
                    <a:pt x="1839302" y="1636125"/>
                  </a:lnTo>
                  <a:lnTo>
                    <a:pt x="1791839" y="1640944"/>
                  </a:lnTo>
                  <a:lnTo>
                    <a:pt x="1743989" y="1644411"/>
                  </a:lnTo>
                  <a:lnTo>
                    <a:pt x="1695767" y="1646505"/>
                  </a:lnTo>
                  <a:lnTo>
                    <a:pt x="1647208" y="1647207"/>
                  </a:lnTo>
                  <a:lnTo>
                    <a:pt x="1598638" y="1646504"/>
                  </a:lnTo>
                  <a:lnTo>
                    <a:pt x="1550419" y="1644410"/>
                  </a:lnTo>
                  <a:lnTo>
                    <a:pt x="1502569" y="1640944"/>
                  </a:lnTo>
                  <a:lnTo>
                    <a:pt x="1455106" y="1636125"/>
                  </a:lnTo>
                  <a:lnTo>
                    <a:pt x="1408050" y="1629971"/>
                  </a:lnTo>
                  <a:lnTo>
                    <a:pt x="1361420" y="1622504"/>
                  </a:lnTo>
                  <a:lnTo>
                    <a:pt x="1315235" y="1613741"/>
                  </a:lnTo>
                  <a:lnTo>
                    <a:pt x="1269515" y="1603703"/>
                  </a:lnTo>
                  <a:lnTo>
                    <a:pt x="1224280" y="1592408"/>
                  </a:lnTo>
                  <a:lnTo>
                    <a:pt x="1179547" y="1579875"/>
                  </a:lnTo>
                  <a:lnTo>
                    <a:pt x="1135338" y="1566125"/>
                  </a:lnTo>
                  <a:lnTo>
                    <a:pt x="1091670" y="1551176"/>
                  </a:lnTo>
                  <a:lnTo>
                    <a:pt x="1048563" y="1535049"/>
                  </a:lnTo>
                  <a:lnTo>
                    <a:pt x="1006038" y="1517761"/>
                  </a:lnTo>
                  <a:lnTo>
                    <a:pt x="964112" y="1499332"/>
                  </a:lnTo>
                  <a:lnTo>
                    <a:pt x="922805" y="1479782"/>
                  </a:lnTo>
                  <a:lnTo>
                    <a:pt x="882137" y="1459130"/>
                  </a:lnTo>
                  <a:lnTo>
                    <a:pt x="842127" y="1437396"/>
                  </a:lnTo>
                  <a:lnTo>
                    <a:pt x="802794" y="1414598"/>
                  </a:lnTo>
                  <a:lnTo>
                    <a:pt x="764157" y="1390756"/>
                  </a:lnTo>
                  <a:lnTo>
                    <a:pt x="726236" y="1365889"/>
                  </a:lnTo>
                  <a:lnTo>
                    <a:pt x="689050" y="1340017"/>
                  </a:lnTo>
                  <a:lnTo>
                    <a:pt x="652619" y="1313159"/>
                  </a:lnTo>
                  <a:lnTo>
                    <a:pt x="616962" y="1285333"/>
                  </a:lnTo>
                  <a:lnTo>
                    <a:pt x="582097" y="1256561"/>
                  </a:lnTo>
                  <a:lnTo>
                    <a:pt x="548045" y="1226860"/>
                  </a:lnTo>
                  <a:lnTo>
                    <a:pt x="514824" y="1196250"/>
                  </a:lnTo>
                  <a:lnTo>
                    <a:pt x="482454" y="1164750"/>
                  </a:lnTo>
                  <a:lnTo>
                    <a:pt x="450955" y="1132381"/>
                  </a:lnTo>
                  <a:lnTo>
                    <a:pt x="420345" y="1099160"/>
                  </a:lnTo>
                  <a:lnTo>
                    <a:pt x="390644" y="1065108"/>
                  </a:lnTo>
                  <a:lnTo>
                    <a:pt x="361872" y="1030243"/>
                  </a:lnTo>
                  <a:lnTo>
                    <a:pt x="334047" y="994585"/>
                  </a:lnTo>
                  <a:lnTo>
                    <a:pt x="307188" y="958154"/>
                  </a:lnTo>
                  <a:lnTo>
                    <a:pt x="281316" y="920968"/>
                  </a:lnTo>
                  <a:lnTo>
                    <a:pt x="256449" y="883047"/>
                  </a:lnTo>
                  <a:lnTo>
                    <a:pt x="232608" y="844411"/>
                  </a:lnTo>
                  <a:lnTo>
                    <a:pt x="220548" y="823604"/>
                  </a:lnTo>
                  <a:lnTo>
                    <a:pt x="1647206" y="823604"/>
                  </a:lnTo>
                  <a:lnTo>
                    <a:pt x="1695599" y="822206"/>
                  </a:lnTo>
                  <a:lnTo>
                    <a:pt x="1743255" y="818063"/>
                  </a:lnTo>
                  <a:lnTo>
                    <a:pt x="1790098" y="811252"/>
                  </a:lnTo>
                  <a:lnTo>
                    <a:pt x="1836051" y="801852"/>
                  </a:lnTo>
                  <a:lnTo>
                    <a:pt x="1881035" y="789938"/>
                  </a:lnTo>
                  <a:lnTo>
                    <a:pt x="1924973" y="775589"/>
                  </a:lnTo>
                  <a:lnTo>
                    <a:pt x="1967789" y="758881"/>
                  </a:lnTo>
                  <a:lnTo>
                    <a:pt x="2009406" y="739892"/>
                  </a:lnTo>
                  <a:lnTo>
                    <a:pt x="2049745" y="718698"/>
                  </a:lnTo>
                  <a:lnTo>
                    <a:pt x="2088730" y="695378"/>
                  </a:lnTo>
                  <a:lnTo>
                    <a:pt x="2126283" y="670009"/>
                  </a:lnTo>
                  <a:lnTo>
                    <a:pt x="2162328" y="642667"/>
                  </a:lnTo>
                  <a:lnTo>
                    <a:pt x="2196786" y="613430"/>
                  </a:lnTo>
                  <a:lnTo>
                    <a:pt x="2229581" y="582376"/>
                  </a:lnTo>
                  <a:lnTo>
                    <a:pt x="2260636" y="549581"/>
                  </a:lnTo>
                  <a:lnTo>
                    <a:pt x="2289872" y="515122"/>
                  </a:lnTo>
                  <a:lnTo>
                    <a:pt x="2317214" y="479078"/>
                  </a:lnTo>
                  <a:lnTo>
                    <a:pt x="2342584" y="441524"/>
                  </a:lnTo>
                  <a:lnTo>
                    <a:pt x="2365904" y="402540"/>
                  </a:lnTo>
                  <a:lnTo>
                    <a:pt x="2387097" y="362200"/>
                  </a:lnTo>
                  <a:lnTo>
                    <a:pt x="2406086" y="320584"/>
                  </a:lnTo>
                  <a:lnTo>
                    <a:pt x="2422794" y="277768"/>
                  </a:lnTo>
                  <a:lnTo>
                    <a:pt x="2437143" y="233829"/>
                  </a:lnTo>
                  <a:lnTo>
                    <a:pt x="2449057" y="188845"/>
                  </a:lnTo>
                  <a:lnTo>
                    <a:pt x="2458457" y="142893"/>
                  </a:lnTo>
                  <a:lnTo>
                    <a:pt x="2465267" y="96050"/>
                  </a:lnTo>
                  <a:lnTo>
                    <a:pt x="2469410" y="48394"/>
                  </a:lnTo>
                  <a:lnTo>
                    <a:pt x="2470808" y="1"/>
                  </a:lnTo>
                  <a:lnTo>
                    <a:pt x="3294411" y="0"/>
                  </a:lnTo>
                  <a:close/>
                </a:path>
                <a:path w="3295015" h="1647825">
                  <a:moveTo>
                    <a:pt x="0" y="1"/>
                  </a:moveTo>
                  <a:lnTo>
                    <a:pt x="823603" y="1"/>
                  </a:lnTo>
                  <a:lnTo>
                    <a:pt x="825016" y="48569"/>
                  </a:lnTo>
                  <a:lnTo>
                    <a:pt x="829144" y="96050"/>
                  </a:lnTo>
                  <a:lnTo>
                    <a:pt x="835954" y="142894"/>
                  </a:lnTo>
                  <a:lnTo>
                    <a:pt x="845355" y="188846"/>
                  </a:lnTo>
                  <a:lnTo>
                    <a:pt x="857268" y="233830"/>
                  </a:lnTo>
                  <a:lnTo>
                    <a:pt x="871618" y="277768"/>
                  </a:lnTo>
                  <a:lnTo>
                    <a:pt x="888326" y="320584"/>
                  </a:lnTo>
                  <a:lnTo>
                    <a:pt x="907315" y="362201"/>
                  </a:lnTo>
                  <a:lnTo>
                    <a:pt x="928508" y="402540"/>
                  </a:lnTo>
                  <a:lnTo>
                    <a:pt x="951828" y="441525"/>
                  </a:lnTo>
                  <a:lnTo>
                    <a:pt x="977197" y="479078"/>
                  </a:lnTo>
                  <a:lnTo>
                    <a:pt x="1004539" y="515123"/>
                  </a:lnTo>
                  <a:lnTo>
                    <a:pt x="1033776" y="549581"/>
                  </a:lnTo>
                  <a:lnTo>
                    <a:pt x="1064830" y="582376"/>
                  </a:lnTo>
                  <a:lnTo>
                    <a:pt x="1097626" y="613431"/>
                  </a:lnTo>
                  <a:lnTo>
                    <a:pt x="1132084" y="642668"/>
                  </a:lnTo>
                  <a:lnTo>
                    <a:pt x="1168129" y="670009"/>
                  </a:lnTo>
                  <a:lnTo>
                    <a:pt x="1205682" y="695379"/>
                  </a:lnTo>
                  <a:lnTo>
                    <a:pt x="1244667" y="718699"/>
                  </a:lnTo>
                  <a:lnTo>
                    <a:pt x="1285006" y="739892"/>
                  </a:lnTo>
                  <a:lnTo>
                    <a:pt x="1326622" y="758881"/>
                  </a:lnTo>
                  <a:lnTo>
                    <a:pt x="1369438" y="775589"/>
                  </a:lnTo>
                  <a:lnTo>
                    <a:pt x="1413377" y="789938"/>
                  </a:lnTo>
                  <a:lnTo>
                    <a:pt x="1458361" y="801852"/>
                  </a:lnTo>
                  <a:lnTo>
                    <a:pt x="1504313" y="811253"/>
                  </a:lnTo>
                  <a:lnTo>
                    <a:pt x="1551156" y="818063"/>
                  </a:lnTo>
                  <a:lnTo>
                    <a:pt x="1598813" y="822206"/>
                  </a:lnTo>
                  <a:lnTo>
                    <a:pt x="1647206" y="823604"/>
                  </a:lnTo>
                  <a:lnTo>
                    <a:pt x="220548" y="823604"/>
                  </a:lnTo>
                  <a:lnTo>
                    <a:pt x="188075" y="765067"/>
                  </a:lnTo>
                  <a:lnTo>
                    <a:pt x="167423" y="724399"/>
                  </a:lnTo>
                  <a:lnTo>
                    <a:pt x="147874" y="683092"/>
                  </a:lnTo>
                  <a:lnTo>
                    <a:pt x="129445" y="641167"/>
                  </a:lnTo>
                  <a:lnTo>
                    <a:pt x="112157" y="598641"/>
                  </a:lnTo>
                  <a:lnTo>
                    <a:pt x="96029" y="555534"/>
                  </a:lnTo>
                  <a:lnTo>
                    <a:pt x="81081" y="511867"/>
                  </a:lnTo>
                  <a:lnTo>
                    <a:pt x="67331" y="467657"/>
                  </a:lnTo>
                  <a:lnTo>
                    <a:pt x="54799" y="422925"/>
                  </a:lnTo>
                  <a:lnTo>
                    <a:pt x="43504" y="377689"/>
                  </a:lnTo>
                  <a:lnTo>
                    <a:pt x="33465" y="331969"/>
                  </a:lnTo>
                  <a:lnTo>
                    <a:pt x="24702" y="285785"/>
                  </a:lnTo>
                  <a:lnTo>
                    <a:pt x="17235" y="239155"/>
                  </a:lnTo>
                  <a:lnTo>
                    <a:pt x="11082" y="192099"/>
                  </a:lnTo>
                  <a:lnTo>
                    <a:pt x="6262" y="144638"/>
                  </a:lnTo>
                  <a:lnTo>
                    <a:pt x="2796" y="96787"/>
                  </a:lnTo>
                  <a:lnTo>
                    <a:pt x="699" y="48394"/>
                  </a:lnTo>
                  <a:lnTo>
                    <a:pt x="0" y="1"/>
                  </a:lnTo>
                  <a:close/>
                </a:path>
              </a:pathLst>
            </a:custGeom>
            <a:solidFill>
              <a:srgbClr val="AF79DE"/>
            </a:solidFill>
          </p:spPr>
          <p:txBody>
            <a:bodyPr wrap="square" lIns="0" tIns="0" rIns="0" bIns="0" rtlCol="0"/>
            <a:lstStyle/>
            <a:p/>
          </p:txBody>
        </p:sp>
        <p:sp>
          <p:nvSpPr>
            <p:cNvPr id="5" name="object 5"/>
            <p:cNvSpPr/>
            <p:nvPr/>
          </p:nvSpPr>
          <p:spPr>
            <a:xfrm>
              <a:off x="2699099" y="3358879"/>
              <a:ext cx="768350" cy="704215"/>
            </a:xfrm>
            <a:custGeom>
              <a:rect l="l" t="t" r="r" b="b"/>
              <a:pathLst>
                <a:path w="768350" h="704214">
                  <a:moveTo>
                    <a:pt x="262008" y="398247"/>
                  </a:moveTo>
                  <a:lnTo>
                    <a:pt x="215360" y="370245"/>
                  </a:lnTo>
                  <a:lnTo>
                    <a:pt x="170266" y="340687"/>
                  </a:lnTo>
                  <a:lnTo>
                    <a:pt x="127505" y="307241"/>
                  </a:lnTo>
                  <a:lnTo>
                    <a:pt x="88631" y="268349"/>
                  </a:lnTo>
                  <a:lnTo>
                    <a:pt x="62975" y="234125"/>
                  </a:lnTo>
                  <a:lnTo>
                    <a:pt x="41206" y="195234"/>
                  </a:lnTo>
                  <a:lnTo>
                    <a:pt x="34208" y="182011"/>
                  </a:lnTo>
                  <a:lnTo>
                    <a:pt x="27988" y="168010"/>
                  </a:lnTo>
                  <a:lnTo>
                    <a:pt x="23324" y="152453"/>
                  </a:lnTo>
                  <a:lnTo>
                    <a:pt x="17881" y="136119"/>
                  </a:lnTo>
                  <a:lnTo>
                    <a:pt x="6997" y="84005"/>
                  </a:lnTo>
                  <a:lnTo>
                    <a:pt x="3109" y="45891"/>
                  </a:lnTo>
                  <a:lnTo>
                    <a:pt x="2332" y="25668"/>
                  </a:lnTo>
                  <a:lnTo>
                    <a:pt x="0" y="0"/>
                  </a:lnTo>
                  <a:lnTo>
                    <a:pt x="25656" y="5444"/>
                  </a:lnTo>
                  <a:lnTo>
                    <a:pt x="195923" y="45113"/>
                  </a:lnTo>
                  <a:lnTo>
                    <a:pt x="239462" y="45113"/>
                  </a:lnTo>
                  <a:lnTo>
                    <a:pt x="238684" y="49002"/>
                  </a:lnTo>
                  <a:lnTo>
                    <a:pt x="236352" y="51336"/>
                  </a:lnTo>
                  <a:lnTo>
                    <a:pt x="43538" y="51336"/>
                  </a:lnTo>
                  <a:lnTo>
                    <a:pt x="45093" y="66114"/>
                  </a:lnTo>
                  <a:lnTo>
                    <a:pt x="46648" y="81671"/>
                  </a:lnTo>
                  <a:lnTo>
                    <a:pt x="48980" y="95672"/>
                  </a:lnTo>
                  <a:lnTo>
                    <a:pt x="52868" y="110451"/>
                  </a:lnTo>
                  <a:lnTo>
                    <a:pt x="55978" y="123674"/>
                  </a:lnTo>
                  <a:lnTo>
                    <a:pt x="59865" y="137675"/>
                  </a:lnTo>
                  <a:lnTo>
                    <a:pt x="64530" y="149342"/>
                  </a:lnTo>
                  <a:lnTo>
                    <a:pt x="69195" y="161787"/>
                  </a:lnTo>
                  <a:lnTo>
                    <a:pt x="74637" y="172677"/>
                  </a:lnTo>
                  <a:lnTo>
                    <a:pt x="79302" y="183567"/>
                  </a:lnTo>
                  <a:lnTo>
                    <a:pt x="91741" y="204568"/>
                  </a:lnTo>
                  <a:lnTo>
                    <a:pt x="118953" y="241903"/>
                  </a:lnTo>
                  <a:lnTo>
                    <a:pt x="148497" y="272239"/>
                  </a:lnTo>
                  <a:lnTo>
                    <a:pt x="199033" y="311908"/>
                  </a:lnTo>
                  <a:lnTo>
                    <a:pt x="253456" y="346910"/>
                  </a:lnTo>
                  <a:lnTo>
                    <a:pt x="307361" y="346910"/>
                  </a:lnTo>
                  <a:lnTo>
                    <a:pt x="309434" y="348466"/>
                  </a:lnTo>
                  <a:lnTo>
                    <a:pt x="314099" y="351577"/>
                  </a:lnTo>
                  <a:lnTo>
                    <a:pt x="316432" y="352355"/>
                  </a:lnTo>
                  <a:lnTo>
                    <a:pt x="582328" y="352355"/>
                  </a:lnTo>
                  <a:lnTo>
                    <a:pt x="576885" y="356244"/>
                  </a:lnTo>
                  <a:lnTo>
                    <a:pt x="554339" y="370245"/>
                  </a:lnTo>
                  <a:lnTo>
                    <a:pt x="537493" y="380357"/>
                  </a:lnTo>
                  <a:lnTo>
                    <a:pt x="272893" y="380357"/>
                  </a:lnTo>
                  <a:lnTo>
                    <a:pt x="262008" y="398247"/>
                  </a:lnTo>
                  <a:close/>
                </a:path>
                <a:path w="768350" h="704214">
                  <a:moveTo>
                    <a:pt x="766649" y="44336"/>
                  </a:moveTo>
                  <a:lnTo>
                    <a:pt x="575330" y="44336"/>
                  </a:lnTo>
                  <a:lnTo>
                    <a:pt x="583883" y="42780"/>
                  </a:lnTo>
                  <a:lnTo>
                    <a:pt x="743265" y="5444"/>
                  </a:lnTo>
                  <a:lnTo>
                    <a:pt x="768144" y="0"/>
                  </a:lnTo>
                  <a:lnTo>
                    <a:pt x="767366" y="25668"/>
                  </a:lnTo>
                  <a:lnTo>
                    <a:pt x="766649" y="44336"/>
                  </a:lnTo>
                  <a:close/>
                </a:path>
                <a:path w="768350" h="704214">
                  <a:moveTo>
                    <a:pt x="239462" y="45113"/>
                  </a:moveTo>
                  <a:lnTo>
                    <a:pt x="195923" y="45113"/>
                  </a:lnTo>
                  <a:lnTo>
                    <a:pt x="199033" y="17889"/>
                  </a:lnTo>
                  <a:lnTo>
                    <a:pt x="572998" y="17889"/>
                  </a:lnTo>
                  <a:lnTo>
                    <a:pt x="574850" y="38891"/>
                  </a:lnTo>
                  <a:lnTo>
                    <a:pt x="252679" y="38891"/>
                  </a:lnTo>
                  <a:lnTo>
                    <a:pt x="243349" y="41224"/>
                  </a:lnTo>
                  <a:lnTo>
                    <a:pt x="241794" y="43558"/>
                  </a:lnTo>
                  <a:lnTo>
                    <a:pt x="239462" y="45113"/>
                  </a:lnTo>
                  <a:close/>
                </a:path>
                <a:path w="768350" h="704214">
                  <a:moveTo>
                    <a:pt x="582328" y="352355"/>
                  </a:moveTo>
                  <a:lnTo>
                    <a:pt x="323429" y="352355"/>
                  </a:lnTo>
                  <a:lnTo>
                    <a:pt x="325761" y="351577"/>
                  </a:lnTo>
                  <a:lnTo>
                    <a:pt x="329649" y="350021"/>
                  </a:lnTo>
                  <a:lnTo>
                    <a:pt x="331981" y="347688"/>
                  </a:lnTo>
                  <a:lnTo>
                    <a:pt x="333536" y="345354"/>
                  </a:lnTo>
                  <a:lnTo>
                    <a:pt x="335091" y="339132"/>
                  </a:lnTo>
                  <a:lnTo>
                    <a:pt x="335868" y="336798"/>
                  </a:lnTo>
                  <a:lnTo>
                    <a:pt x="335091" y="332909"/>
                  </a:lnTo>
                  <a:lnTo>
                    <a:pt x="334313" y="330576"/>
                  </a:lnTo>
                  <a:lnTo>
                    <a:pt x="332758" y="327464"/>
                  </a:lnTo>
                  <a:lnTo>
                    <a:pt x="323429" y="312686"/>
                  </a:lnTo>
                  <a:lnTo>
                    <a:pt x="314099" y="297129"/>
                  </a:lnTo>
                  <a:lnTo>
                    <a:pt x="293885" y="249682"/>
                  </a:lnTo>
                  <a:lnTo>
                    <a:pt x="279890" y="199901"/>
                  </a:lnTo>
                  <a:lnTo>
                    <a:pt x="270561" y="129119"/>
                  </a:lnTo>
                  <a:lnTo>
                    <a:pt x="269006" y="54447"/>
                  </a:lnTo>
                  <a:lnTo>
                    <a:pt x="268228" y="52114"/>
                  </a:lnTo>
                  <a:lnTo>
                    <a:pt x="266673" y="49002"/>
                  </a:lnTo>
                  <a:lnTo>
                    <a:pt x="265896" y="45891"/>
                  </a:lnTo>
                  <a:lnTo>
                    <a:pt x="262008" y="42002"/>
                  </a:lnTo>
                  <a:lnTo>
                    <a:pt x="258898" y="40446"/>
                  </a:lnTo>
                  <a:lnTo>
                    <a:pt x="252679" y="38891"/>
                  </a:lnTo>
                  <a:lnTo>
                    <a:pt x="574850" y="38891"/>
                  </a:lnTo>
                  <a:lnTo>
                    <a:pt x="575330" y="44336"/>
                  </a:lnTo>
                  <a:lnTo>
                    <a:pt x="766649" y="44336"/>
                  </a:lnTo>
                  <a:lnTo>
                    <a:pt x="766589" y="45891"/>
                  </a:lnTo>
                  <a:lnTo>
                    <a:pt x="765936" y="51336"/>
                  </a:lnTo>
                  <a:lnTo>
                    <a:pt x="726160" y="51336"/>
                  </a:lnTo>
                  <a:lnTo>
                    <a:pt x="616536" y="75448"/>
                  </a:lnTo>
                  <a:lnTo>
                    <a:pt x="620777" y="84782"/>
                  </a:lnTo>
                  <a:lnTo>
                    <a:pt x="576885" y="84782"/>
                  </a:lnTo>
                  <a:lnTo>
                    <a:pt x="576108" y="122118"/>
                  </a:lnTo>
                  <a:lnTo>
                    <a:pt x="568333" y="192123"/>
                  </a:lnTo>
                  <a:lnTo>
                    <a:pt x="559004" y="241125"/>
                  </a:lnTo>
                  <a:lnTo>
                    <a:pt x="549674" y="272239"/>
                  </a:lnTo>
                  <a:lnTo>
                    <a:pt x="545009" y="287795"/>
                  </a:lnTo>
                  <a:lnTo>
                    <a:pt x="538789" y="301796"/>
                  </a:lnTo>
                  <a:lnTo>
                    <a:pt x="532569" y="316575"/>
                  </a:lnTo>
                  <a:lnTo>
                    <a:pt x="527127" y="330576"/>
                  </a:lnTo>
                  <a:lnTo>
                    <a:pt x="520130" y="344577"/>
                  </a:lnTo>
                  <a:lnTo>
                    <a:pt x="593212" y="344577"/>
                  </a:lnTo>
                  <a:lnTo>
                    <a:pt x="582328" y="352355"/>
                  </a:lnTo>
                  <a:close/>
                </a:path>
                <a:path w="768350" h="704214">
                  <a:moveTo>
                    <a:pt x="177264" y="118229"/>
                  </a:moveTo>
                  <a:lnTo>
                    <a:pt x="141500" y="101117"/>
                  </a:lnTo>
                  <a:lnTo>
                    <a:pt x="153162" y="75448"/>
                  </a:lnTo>
                  <a:lnTo>
                    <a:pt x="43538" y="51336"/>
                  </a:lnTo>
                  <a:lnTo>
                    <a:pt x="236352" y="51336"/>
                  </a:lnTo>
                  <a:lnTo>
                    <a:pt x="236352" y="79338"/>
                  </a:lnTo>
                  <a:lnTo>
                    <a:pt x="195146" y="79338"/>
                  </a:lnTo>
                  <a:lnTo>
                    <a:pt x="177264" y="118229"/>
                  </a:lnTo>
                  <a:close/>
                </a:path>
                <a:path w="768350" h="704214">
                  <a:moveTo>
                    <a:pt x="593212" y="344577"/>
                  </a:moveTo>
                  <a:lnTo>
                    <a:pt x="520130" y="344577"/>
                  </a:lnTo>
                  <a:lnTo>
                    <a:pt x="555894" y="322019"/>
                  </a:lnTo>
                  <a:lnTo>
                    <a:pt x="572221" y="310352"/>
                  </a:lnTo>
                  <a:lnTo>
                    <a:pt x="589325" y="297907"/>
                  </a:lnTo>
                  <a:lnTo>
                    <a:pt x="605652" y="285462"/>
                  </a:lnTo>
                  <a:lnTo>
                    <a:pt x="620424" y="271461"/>
                  </a:lnTo>
                  <a:lnTo>
                    <a:pt x="635973" y="257460"/>
                  </a:lnTo>
                  <a:lnTo>
                    <a:pt x="649968" y="241903"/>
                  </a:lnTo>
                  <a:lnTo>
                    <a:pt x="664740" y="224013"/>
                  </a:lnTo>
                  <a:lnTo>
                    <a:pt x="677180" y="204568"/>
                  </a:lnTo>
                  <a:lnTo>
                    <a:pt x="688842" y="183567"/>
                  </a:lnTo>
                  <a:lnTo>
                    <a:pt x="695062" y="172677"/>
                  </a:lnTo>
                  <a:lnTo>
                    <a:pt x="699726" y="161787"/>
                  </a:lnTo>
                  <a:lnTo>
                    <a:pt x="704391" y="149342"/>
                  </a:lnTo>
                  <a:lnTo>
                    <a:pt x="709056" y="137675"/>
                  </a:lnTo>
                  <a:lnTo>
                    <a:pt x="712943" y="123674"/>
                  </a:lnTo>
                  <a:lnTo>
                    <a:pt x="716053" y="110451"/>
                  </a:lnTo>
                  <a:lnTo>
                    <a:pt x="719163" y="95672"/>
                  </a:lnTo>
                  <a:lnTo>
                    <a:pt x="722273" y="81671"/>
                  </a:lnTo>
                  <a:lnTo>
                    <a:pt x="724605" y="66114"/>
                  </a:lnTo>
                  <a:lnTo>
                    <a:pt x="726160" y="51336"/>
                  </a:lnTo>
                  <a:lnTo>
                    <a:pt x="765936" y="51336"/>
                  </a:lnTo>
                  <a:lnTo>
                    <a:pt x="758814" y="102672"/>
                  </a:lnTo>
                  <a:lnTo>
                    <a:pt x="750262" y="136119"/>
                  </a:lnTo>
                  <a:lnTo>
                    <a:pt x="746375" y="152453"/>
                  </a:lnTo>
                  <a:lnTo>
                    <a:pt x="740155" y="168010"/>
                  </a:lnTo>
                  <a:lnTo>
                    <a:pt x="734713" y="182011"/>
                  </a:lnTo>
                  <a:lnTo>
                    <a:pt x="727715" y="195234"/>
                  </a:lnTo>
                  <a:lnTo>
                    <a:pt x="705946" y="234125"/>
                  </a:lnTo>
                  <a:lnTo>
                    <a:pt x="679512" y="268349"/>
                  </a:lnTo>
                  <a:lnTo>
                    <a:pt x="641416" y="307241"/>
                  </a:lnTo>
                  <a:lnTo>
                    <a:pt x="620424" y="325131"/>
                  </a:lnTo>
                  <a:lnTo>
                    <a:pt x="593212" y="344577"/>
                  </a:lnTo>
                  <a:close/>
                </a:path>
                <a:path w="768350" h="704214">
                  <a:moveTo>
                    <a:pt x="307361" y="346910"/>
                  </a:moveTo>
                  <a:lnTo>
                    <a:pt x="253456" y="346910"/>
                  </a:lnTo>
                  <a:lnTo>
                    <a:pt x="245681" y="332909"/>
                  </a:lnTo>
                  <a:lnTo>
                    <a:pt x="227022" y="288573"/>
                  </a:lnTo>
                  <a:lnTo>
                    <a:pt x="222357" y="272239"/>
                  </a:lnTo>
                  <a:lnTo>
                    <a:pt x="216915" y="257460"/>
                  </a:lnTo>
                  <a:lnTo>
                    <a:pt x="213027" y="240348"/>
                  </a:lnTo>
                  <a:lnTo>
                    <a:pt x="205253" y="207679"/>
                  </a:lnTo>
                  <a:lnTo>
                    <a:pt x="200588" y="171899"/>
                  </a:lnTo>
                  <a:lnTo>
                    <a:pt x="199033" y="154009"/>
                  </a:lnTo>
                  <a:lnTo>
                    <a:pt x="196700" y="135341"/>
                  </a:lnTo>
                  <a:lnTo>
                    <a:pt x="195923" y="117451"/>
                  </a:lnTo>
                  <a:lnTo>
                    <a:pt x="195146" y="79338"/>
                  </a:lnTo>
                  <a:lnTo>
                    <a:pt x="236352" y="79338"/>
                  </a:lnTo>
                  <a:lnTo>
                    <a:pt x="236352" y="93339"/>
                  </a:lnTo>
                  <a:lnTo>
                    <a:pt x="238684" y="132230"/>
                  </a:lnTo>
                  <a:lnTo>
                    <a:pt x="244904" y="188233"/>
                  </a:lnTo>
                  <a:lnTo>
                    <a:pt x="257343" y="242681"/>
                  </a:lnTo>
                  <a:lnTo>
                    <a:pt x="270561" y="278461"/>
                  </a:lnTo>
                  <a:lnTo>
                    <a:pt x="306324" y="346132"/>
                  </a:lnTo>
                  <a:lnTo>
                    <a:pt x="307361" y="346910"/>
                  </a:lnTo>
                  <a:close/>
                </a:path>
                <a:path w="768350" h="704214">
                  <a:moveTo>
                    <a:pt x="591657" y="118229"/>
                  </a:moveTo>
                  <a:lnTo>
                    <a:pt x="576885" y="84782"/>
                  </a:lnTo>
                  <a:lnTo>
                    <a:pt x="620777" y="84782"/>
                  </a:lnTo>
                  <a:lnTo>
                    <a:pt x="628199" y="101117"/>
                  </a:lnTo>
                  <a:lnTo>
                    <a:pt x="591657" y="118229"/>
                  </a:lnTo>
                  <a:close/>
                </a:path>
                <a:path w="768350" h="704214">
                  <a:moveTo>
                    <a:pt x="428388" y="465140"/>
                  </a:moveTo>
                  <a:lnTo>
                    <a:pt x="343643" y="465140"/>
                  </a:lnTo>
                  <a:lnTo>
                    <a:pt x="324206" y="445694"/>
                  </a:lnTo>
                  <a:lnTo>
                    <a:pt x="305547" y="424693"/>
                  </a:lnTo>
                  <a:lnTo>
                    <a:pt x="288442" y="403692"/>
                  </a:lnTo>
                  <a:lnTo>
                    <a:pt x="272893" y="380357"/>
                  </a:lnTo>
                  <a:lnTo>
                    <a:pt x="537493" y="380357"/>
                  </a:lnTo>
                  <a:lnTo>
                    <a:pt x="534902" y="381912"/>
                  </a:lnTo>
                  <a:lnTo>
                    <a:pt x="497583" y="381912"/>
                  </a:lnTo>
                  <a:lnTo>
                    <a:pt x="482033" y="405247"/>
                  </a:lnTo>
                  <a:lnTo>
                    <a:pt x="465707" y="426248"/>
                  </a:lnTo>
                  <a:lnTo>
                    <a:pt x="447825" y="446472"/>
                  </a:lnTo>
                  <a:lnTo>
                    <a:pt x="428388" y="465140"/>
                  </a:lnTo>
                  <a:close/>
                </a:path>
                <a:path w="768350" h="704214">
                  <a:moveTo>
                    <a:pt x="507690" y="398247"/>
                  </a:moveTo>
                  <a:lnTo>
                    <a:pt x="497583" y="381912"/>
                  </a:lnTo>
                  <a:lnTo>
                    <a:pt x="534902" y="381912"/>
                  </a:lnTo>
                  <a:lnTo>
                    <a:pt x="507690" y="398247"/>
                  </a:lnTo>
                  <a:close/>
                </a:path>
                <a:path w="768350" h="704214">
                  <a:moveTo>
                    <a:pt x="446270" y="518032"/>
                  </a:moveTo>
                  <a:lnTo>
                    <a:pt x="324984" y="518032"/>
                  </a:lnTo>
                  <a:lnTo>
                    <a:pt x="320319" y="516476"/>
                  </a:lnTo>
                  <a:lnTo>
                    <a:pt x="314877" y="514143"/>
                  </a:lnTo>
                  <a:lnTo>
                    <a:pt x="305547" y="502475"/>
                  </a:lnTo>
                  <a:lnTo>
                    <a:pt x="303992" y="497030"/>
                  </a:lnTo>
                  <a:lnTo>
                    <a:pt x="303215" y="492364"/>
                  </a:lnTo>
                  <a:lnTo>
                    <a:pt x="303992" y="486141"/>
                  </a:lnTo>
                  <a:lnTo>
                    <a:pt x="305547" y="482252"/>
                  </a:lnTo>
                  <a:lnTo>
                    <a:pt x="308657" y="476807"/>
                  </a:lnTo>
                  <a:lnTo>
                    <a:pt x="311767" y="473696"/>
                  </a:lnTo>
                  <a:lnTo>
                    <a:pt x="314877" y="469806"/>
                  </a:lnTo>
                  <a:lnTo>
                    <a:pt x="320319" y="467473"/>
                  </a:lnTo>
                  <a:lnTo>
                    <a:pt x="324984" y="465918"/>
                  </a:lnTo>
                  <a:lnTo>
                    <a:pt x="330426" y="465140"/>
                  </a:lnTo>
                  <a:lnTo>
                    <a:pt x="440827" y="465140"/>
                  </a:lnTo>
                  <a:lnTo>
                    <a:pt x="467261" y="486141"/>
                  </a:lnTo>
                  <a:lnTo>
                    <a:pt x="467261" y="497030"/>
                  </a:lnTo>
                  <a:lnTo>
                    <a:pt x="465707" y="502475"/>
                  </a:lnTo>
                  <a:lnTo>
                    <a:pt x="459487" y="510254"/>
                  </a:lnTo>
                  <a:lnTo>
                    <a:pt x="455599" y="514143"/>
                  </a:lnTo>
                  <a:lnTo>
                    <a:pt x="450935" y="516476"/>
                  </a:lnTo>
                  <a:lnTo>
                    <a:pt x="446270" y="518032"/>
                  </a:lnTo>
                  <a:close/>
                </a:path>
                <a:path w="768350" h="704214">
                  <a:moveTo>
                    <a:pt x="492918" y="665041"/>
                  </a:moveTo>
                  <a:lnTo>
                    <a:pt x="279113" y="665041"/>
                  </a:lnTo>
                  <a:lnTo>
                    <a:pt x="290775" y="651818"/>
                  </a:lnTo>
                  <a:lnTo>
                    <a:pt x="301659" y="637039"/>
                  </a:lnTo>
                  <a:lnTo>
                    <a:pt x="320319" y="603593"/>
                  </a:lnTo>
                  <a:lnTo>
                    <a:pt x="331981" y="563924"/>
                  </a:lnTo>
                  <a:lnTo>
                    <a:pt x="338978" y="518032"/>
                  </a:lnTo>
                  <a:lnTo>
                    <a:pt x="433053" y="518032"/>
                  </a:lnTo>
                  <a:lnTo>
                    <a:pt x="439272" y="563924"/>
                  </a:lnTo>
                  <a:lnTo>
                    <a:pt x="451712" y="603593"/>
                  </a:lnTo>
                  <a:lnTo>
                    <a:pt x="470371" y="637039"/>
                  </a:lnTo>
                  <a:lnTo>
                    <a:pt x="481256" y="651818"/>
                  </a:lnTo>
                  <a:lnTo>
                    <a:pt x="492918" y="665041"/>
                  </a:lnTo>
                  <a:close/>
                </a:path>
                <a:path w="768350" h="704214">
                  <a:moveTo>
                    <a:pt x="554339" y="703933"/>
                  </a:moveTo>
                  <a:lnTo>
                    <a:pt x="220025" y="703933"/>
                  </a:lnTo>
                  <a:lnTo>
                    <a:pt x="231687" y="665041"/>
                  </a:lnTo>
                  <a:lnTo>
                    <a:pt x="541899" y="665041"/>
                  </a:lnTo>
                  <a:lnTo>
                    <a:pt x="554339" y="703933"/>
                  </a:lnTo>
                  <a:close/>
                </a:path>
              </a:pathLst>
            </a:custGeom>
            <a:solidFill>
              <a:srgbClr val="8634CD"/>
            </a:solidFill>
          </p:spPr>
          <p:txBody>
            <a:bodyPr wrap="square" lIns="0" tIns="0" rIns="0" bIns="0" rtlCol="0"/>
            <a:lstStyle/>
            <a:p/>
          </p:txBody>
        </p:sp>
      </p:grpSp>
      <p:grpSp>
        <p:nvGrpSpPr>
          <p:cNvPr id="6" name="object 6"/>
          <p:cNvGrpSpPr/>
          <p:nvPr/>
        </p:nvGrpSpPr>
        <p:grpSpPr>
          <a:xfrm>
            <a:off x="454963" y="331167"/>
            <a:ext cx="515620" cy="440055"/>
            <a:chOff x="454963" y="331167"/>
            <a:chExt cx="515620" cy="440055"/>
          </a:xfrm>
        </p:grpSpPr>
        <p:pic>
          <p:nvPicPr>
            <p:cNvPr id="7" name="object 7"/>
            <p:cNvPicPr/>
            <p:nvPr/>
          </p:nvPicPr>
          <p:blipFill>
            <a:blip r:embed="rId2"/>
            <a:stretch>
              <a:fillRect/>
            </a:stretch>
          </p:blipFill>
          <p:spPr>
            <a:xfrm>
              <a:off x="454963" y="331167"/>
              <a:ext cx="84147" cy="84146"/>
            </a:xfrm>
            <a:prstGeom prst="rect">
              <a:avLst/>
            </a:prstGeom>
          </p:spPr>
        </p:pic>
        <p:pic>
          <p:nvPicPr>
            <p:cNvPr id="8" name="object 8"/>
            <p:cNvPicPr/>
            <p:nvPr/>
          </p:nvPicPr>
          <p:blipFill>
            <a:blip r:embed="rId3"/>
            <a:stretch>
              <a:fillRect/>
            </a:stretch>
          </p:blipFill>
          <p:spPr>
            <a:xfrm>
              <a:off x="575049" y="337742"/>
              <a:ext cx="78137" cy="78136"/>
            </a:xfrm>
            <a:prstGeom prst="rect">
              <a:avLst/>
            </a:prstGeom>
          </p:spPr>
        </p:pic>
        <p:pic>
          <p:nvPicPr>
            <p:cNvPr id="9" name="object 9"/>
            <p:cNvPicPr/>
            <p:nvPr/>
          </p:nvPicPr>
          <p:blipFill>
            <a:blip r:embed="rId4"/>
            <a:stretch>
              <a:fillRect/>
            </a:stretch>
          </p:blipFill>
          <p:spPr>
            <a:xfrm>
              <a:off x="689124" y="339459"/>
              <a:ext cx="74704" cy="74703"/>
            </a:xfrm>
            <a:prstGeom prst="rect">
              <a:avLst/>
            </a:prstGeom>
          </p:spPr>
        </p:pic>
        <p:pic>
          <p:nvPicPr>
            <p:cNvPr id="10" name="object 10"/>
            <p:cNvPicPr/>
            <p:nvPr/>
          </p:nvPicPr>
          <p:blipFill>
            <a:blip r:embed="rId5"/>
            <a:stretch>
              <a:fillRect/>
            </a:stretch>
          </p:blipFill>
          <p:spPr>
            <a:xfrm>
              <a:off x="799767" y="348429"/>
              <a:ext cx="69238" cy="69237"/>
            </a:xfrm>
            <a:prstGeom prst="rect">
              <a:avLst/>
            </a:prstGeom>
          </p:spPr>
        </p:pic>
        <p:pic>
          <p:nvPicPr>
            <p:cNvPr id="11" name="object 11"/>
            <p:cNvPicPr/>
            <p:nvPr/>
          </p:nvPicPr>
          <p:blipFill>
            <a:blip r:embed="rId6"/>
            <a:stretch>
              <a:fillRect/>
            </a:stretch>
          </p:blipFill>
          <p:spPr>
            <a:xfrm>
              <a:off x="904944" y="344296"/>
              <a:ext cx="65594" cy="65593"/>
            </a:xfrm>
            <a:prstGeom prst="rect">
              <a:avLst/>
            </a:prstGeom>
          </p:spPr>
        </p:pic>
        <p:pic>
          <p:nvPicPr>
            <p:cNvPr id="12" name="object 12"/>
            <p:cNvPicPr/>
            <p:nvPr/>
          </p:nvPicPr>
          <p:blipFill>
            <a:blip r:embed="rId7"/>
            <a:stretch>
              <a:fillRect/>
            </a:stretch>
          </p:blipFill>
          <p:spPr>
            <a:xfrm>
              <a:off x="454963" y="448941"/>
              <a:ext cx="84147" cy="84146"/>
            </a:xfrm>
            <a:prstGeom prst="rect">
              <a:avLst/>
            </a:prstGeom>
          </p:spPr>
        </p:pic>
        <p:pic>
          <p:nvPicPr>
            <p:cNvPr id="13" name="object 13"/>
            <p:cNvPicPr/>
            <p:nvPr/>
          </p:nvPicPr>
          <p:blipFill>
            <a:blip r:embed="rId3"/>
            <a:stretch>
              <a:fillRect/>
            </a:stretch>
          </p:blipFill>
          <p:spPr>
            <a:xfrm>
              <a:off x="575049" y="455516"/>
              <a:ext cx="78137" cy="78136"/>
            </a:xfrm>
            <a:prstGeom prst="rect">
              <a:avLst/>
            </a:prstGeom>
          </p:spPr>
        </p:pic>
        <p:pic>
          <p:nvPicPr>
            <p:cNvPr id="14" name="object 14"/>
            <p:cNvPicPr/>
            <p:nvPr/>
          </p:nvPicPr>
          <p:blipFill>
            <a:blip r:embed="rId4"/>
            <a:stretch>
              <a:fillRect/>
            </a:stretch>
          </p:blipFill>
          <p:spPr>
            <a:xfrm>
              <a:off x="689124" y="457232"/>
              <a:ext cx="74703" cy="74704"/>
            </a:xfrm>
            <a:prstGeom prst="rect">
              <a:avLst/>
            </a:prstGeom>
          </p:spPr>
        </p:pic>
        <p:pic>
          <p:nvPicPr>
            <p:cNvPr id="15" name="object 15"/>
            <p:cNvPicPr/>
            <p:nvPr/>
          </p:nvPicPr>
          <p:blipFill>
            <a:blip r:embed="rId8"/>
            <a:stretch>
              <a:fillRect/>
            </a:stretch>
          </p:blipFill>
          <p:spPr>
            <a:xfrm>
              <a:off x="799767" y="466202"/>
              <a:ext cx="69237" cy="69237"/>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7"/>
            <a:stretch>
              <a:fillRect/>
            </a:stretch>
          </p:blipFill>
          <p:spPr>
            <a:xfrm>
              <a:off x="454963" y="566714"/>
              <a:ext cx="84147" cy="84146"/>
            </a:xfrm>
            <a:prstGeom prst="rect">
              <a:avLst/>
            </a:prstGeom>
          </p:spPr>
        </p:pic>
        <p:pic>
          <p:nvPicPr>
            <p:cNvPr id="18" name="object 18"/>
            <p:cNvPicPr/>
            <p:nvPr/>
          </p:nvPicPr>
          <p:blipFill>
            <a:blip r:embed="rId9"/>
            <a:stretch>
              <a:fillRect/>
            </a:stretch>
          </p:blipFill>
          <p:spPr>
            <a:xfrm>
              <a:off x="575049" y="573290"/>
              <a:ext cx="78137" cy="78136"/>
            </a:xfrm>
            <a:prstGeom prst="rect">
              <a:avLst/>
            </a:prstGeom>
          </p:spPr>
        </p:pic>
        <p:pic>
          <p:nvPicPr>
            <p:cNvPr id="19" name="object 19"/>
            <p:cNvPicPr/>
            <p:nvPr/>
          </p:nvPicPr>
          <p:blipFill>
            <a:blip r:embed="rId10"/>
            <a:stretch>
              <a:fillRect/>
            </a:stretch>
          </p:blipFill>
          <p:spPr>
            <a:xfrm>
              <a:off x="689124" y="575006"/>
              <a:ext cx="74703" cy="74704"/>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8"/>
            <a:stretch>
              <a:fillRect/>
            </a:stretch>
          </p:blipFill>
          <p:spPr>
            <a:xfrm>
              <a:off x="799767" y="583976"/>
              <a:ext cx="69237" cy="69237"/>
            </a:xfrm>
            <a:prstGeom prst="rect">
              <a:avLst/>
            </a:prstGeom>
          </p:spPr>
        </p:pic>
        <p:pic>
          <p:nvPicPr>
            <p:cNvPr id="22" name="object 22"/>
            <p:cNvPicPr/>
            <p:nvPr/>
          </p:nvPicPr>
          <p:blipFill>
            <a:blip r:embed="rId2"/>
            <a:stretch>
              <a:fillRect/>
            </a:stretch>
          </p:blipFill>
          <p:spPr>
            <a:xfrm>
              <a:off x="454963" y="684488"/>
              <a:ext cx="84147" cy="84146"/>
            </a:xfrm>
            <a:prstGeom prst="rect">
              <a:avLst/>
            </a:prstGeom>
          </p:spPr>
        </p:pic>
        <p:pic>
          <p:nvPicPr>
            <p:cNvPr id="23" name="object 23"/>
            <p:cNvPicPr/>
            <p:nvPr/>
          </p:nvPicPr>
          <p:blipFill>
            <a:blip r:embed="rId9"/>
            <a:stretch>
              <a:fillRect/>
            </a:stretch>
          </p:blipFill>
          <p:spPr>
            <a:xfrm>
              <a:off x="575049" y="691063"/>
              <a:ext cx="78137" cy="78136"/>
            </a:xfrm>
            <a:prstGeom prst="rect">
              <a:avLst/>
            </a:prstGeom>
          </p:spPr>
        </p:pic>
        <p:pic>
          <p:nvPicPr>
            <p:cNvPr id="24" name="object 24"/>
            <p:cNvPicPr/>
            <p:nvPr/>
          </p:nvPicPr>
          <p:blipFill>
            <a:blip r:embed="rId4"/>
            <a:stretch>
              <a:fillRect/>
            </a:stretch>
          </p:blipFill>
          <p:spPr>
            <a:xfrm>
              <a:off x="689124" y="692780"/>
              <a:ext cx="74703" cy="74704"/>
            </a:xfrm>
            <a:prstGeom prst="rect">
              <a:avLst/>
            </a:prstGeom>
          </p:spPr>
        </p:pic>
        <p:pic>
          <p:nvPicPr>
            <p:cNvPr id="25" name="object 25"/>
            <p:cNvPicPr/>
            <p:nvPr/>
          </p:nvPicPr>
          <p:blipFill>
            <a:blip r:embed="rId5"/>
            <a:stretch>
              <a:fillRect/>
            </a:stretch>
          </p:blipFill>
          <p:spPr>
            <a:xfrm>
              <a:off x="799767" y="701750"/>
              <a:ext cx="69237" cy="69237"/>
            </a:xfrm>
            <a:prstGeom prst="rect">
              <a:avLst/>
            </a:prstGeom>
          </p:spPr>
        </p:pic>
        <p:pic>
          <p:nvPicPr>
            <p:cNvPr id="26" name="object 26"/>
            <p:cNvPicPr/>
            <p:nvPr/>
          </p:nvPicPr>
          <p:blipFill>
            <a:blip r:embed="rId6"/>
            <a:stretch>
              <a:fillRect/>
            </a:stretch>
          </p:blipFill>
          <p:spPr>
            <a:xfrm>
              <a:off x="904944" y="697617"/>
              <a:ext cx="65594" cy="65594"/>
            </a:xfrm>
            <a:prstGeom prst="rect">
              <a:avLst/>
            </a:prstGeom>
          </p:spPr>
        </p:pic>
      </p:grpSp>
      <p:sp>
        <p:nvSpPr>
          <p:cNvPr id="27" name="object 27"/>
          <p:cNvSpPr txBox="1">
            <a:spLocks noGrp="1"/>
          </p:cNvSpPr>
          <p:nvPr>
            <p:ph type="title"/>
          </p:nvPr>
        </p:nvSpPr>
        <p:spPr>
          <a:xfrm>
            <a:off x="1205967" y="320735"/>
            <a:ext cx="4978400" cy="482600"/>
          </a:xfrm>
          <a:prstGeom prst="rect">
            <a:avLst/>
          </a:prstGeom>
        </p:spPr>
        <p:txBody>
          <a:bodyPr vert="horz" wrap="square" lIns="0" tIns="12700" rIns="0" bIns="0" rtlCol="0">
            <a:spAutoFit/>
          </a:bodyPr>
          <a:lstStyle/>
          <a:p>
            <a:pPr marL="12700">
              <a:lnSpc>
                <a:spcPct val="100000"/>
              </a:lnSpc>
              <a:spcBef>
                <a:spcPts val="100"/>
              </a:spcBef>
            </a:pPr>
            <a:r>
              <a:rPr spc="-5"/>
              <a:t>主要技术领域的专利申请情况</a:t>
            </a:r>
          </a:p>
        </p:txBody>
      </p:sp>
      <p:sp>
        <p:nvSpPr>
          <p:cNvPr id="28" name="object 28"/>
          <p:cNvSpPr txBox="1"/>
          <p:nvPr/>
        </p:nvSpPr>
        <p:spPr>
          <a:xfrm>
            <a:off x="5784436" y="1687162"/>
            <a:ext cx="4496435" cy="566420"/>
          </a:xfrm>
          <a:prstGeom prst="rect">
            <a:avLst/>
          </a:prstGeom>
          <a:solidFill>
            <a:srgbClr val="AF79DE"/>
          </a:solidFill>
        </p:spPr>
        <p:txBody>
          <a:bodyPr vert="horz" wrap="square" lIns="0" tIns="119380" rIns="0" bIns="0" rtlCol="0">
            <a:spAutoFit/>
          </a:bodyPr>
          <a:lstStyle/>
          <a:p>
            <a:pPr marR="27940" algn="ctr">
              <a:lnSpc>
                <a:spcPct val="100000"/>
              </a:lnSpc>
              <a:spcBef>
                <a:spcPts val="940"/>
              </a:spcBef>
            </a:pPr>
            <a:r>
              <a:rPr sz="2000" b="1" spc="-25">
                <a:solidFill>
                  <a:srgbClr val="FFFFFF"/>
                </a:solidFill>
                <a:latin typeface="微软雅黑"/>
                <a:cs typeface="微软雅黑"/>
              </a:rPr>
              <a:t>01</a:t>
            </a:r>
            <a:endParaRPr sz="2000">
              <a:latin typeface="微软雅黑"/>
              <a:cs typeface="微软雅黑"/>
            </a:endParaRPr>
          </a:p>
        </p:txBody>
      </p:sp>
      <p:sp>
        <p:nvSpPr>
          <p:cNvPr id="29" name="object 29"/>
          <p:cNvSpPr txBox="1"/>
          <p:nvPr/>
        </p:nvSpPr>
        <p:spPr>
          <a:xfrm>
            <a:off x="5924309" y="2277012"/>
            <a:ext cx="4216400" cy="711200"/>
          </a:xfrm>
          <a:prstGeom prst="rect">
            <a:avLst/>
          </a:prstGeom>
        </p:spPr>
        <p:txBody>
          <a:bodyPr vert="horz" wrap="square" lIns="0" tIns="12700" rIns="0" bIns="0" rtlCol="0">
            <a:spAutoFit/>
          </a:bodyPr>
          <a:lstStyle/>
          <a:p>
            <a:pPr marL="393700" marR="5080" indent="-381000">
              <a:lnSpc>
                <a:spcPct val="150000"/>
              </a:lnSpc>
              <a:spcBef>
                <a:spcPts val="100"/>
              </a:spcBef>
            </a:pPr>
            <a:r>
              <a:rPr sz="1500" spc="-5">
                <a:latin typeface="微软雅黑"/>
                <a:cs typeface="微软雅黑"/>
              </a:rPr>
              <a:t>美国在信息技术和生物技术领域拥有大量的专利申请，其次是医疗技术和新能源技术领域。</a:t>
            </a:r>
            <a:endParaRPr sz="1500">
              <a:latin typeface="微软雅黑"/>
              <a:cs typeface="微软雅黑"/>
            </a:endParaRPr>
          </a:p>
        </p:txBody>
      </p:sp>
      <p:sp>
        <p:nvSpPr>
          <p:cNvPr id="30" name="object 30"/>
          <p:cNvSpPr txBox="1"/>
          <p:nvPr/>
        </p:nvSpPr>
        <p:spPr>
          <a:xfrm>
            <a:off x="5784436" y="3120755"/>
            <a:ext cx="4496435" cy="566420"/>
          </a:xfrm>
          <a:prstGeom prst="rect">
            <a:avLst/>
          </a:prstGeom>
          <a:solidFill>
            <a:srgbClr val="59228A"/>
          </a:solidFill>
        </p:spPr>
        <p:txBody>
          <a:bodyPr vert="horz" wrap="square" lIns="0" tIns="119380" rIns="0" bIns="0" rtlCol="0">
            <a:spAutoFit/>
          </a:bodyPr>
          <a:lstStyle/>
          <a:p>
            <a:pPr marR="27940" algn="ctr">
              <a:lnSpc>
                <a:spcPct val="100000"/>
              </a:lnSpc>
              <a:spcBef>
                <a:spcPts val="940"/>
              </a:spcBef>
            </a:pPr>
            <a:r>
              <a:rPr sz="2000" b="1" spc="-25">
                <a:solidFill>
                  <a:srgbClr val="FFFFFF"/>
                </a:solidFill>
                <a:latin typeface="微软雅黑"/>
                <a:cs typeface="微软雅黑"/>
              </a:rPr>
              <a:t>02</a:t>
            </a:r>
            <a:endParaRPr sz="2000">
              <a:latin typeface="微软雅黑"/>
              <a:cs typeface="微软雅黑"/>
            </a:endParaRPr>
          </a:p>
        </p:txBody>
      </p:sp>
      <p:sp>
        <p:nvSpPr>
          <p:cNvPr id="31" name="object 31"/>
          <p:cNvSpPr txBox="1"/>
          <p:nvPr/>
        </p:nvSpPr>
        <p:spPr>
          <a:xfrm>
            <a:off x="5924309" y="3729654"/>
            <a:ext cx="4216400" cy="711200"/>
          </a:xfrm>
          <a:prstGeom prst="rect">
            <a:avLst/>
          </a:prstGeom>
        </p:spPr>
        <p:txBody>
          <a:bodyPr vert="horz" wrap="square" lIns="0" tIns="12700" rIns="0" bIns="0" rtlCol="0">
            <a:spAutoFit/>
          </a:bodyPr>
          <a:lstStyle/>
          <a:p>
            <a:pPr marL="203200" marR="5080" indent="-190500">
              <a:lnSpc>
                <a:spcPct val="150000"/>
              </a:lnSpc>
              <a:spcBef>
                <a:spcPts val="100"/>
              </a:spcBef>
            </a:pPr>
            <a:r>
              <a:rPr sz="1500" spc="-5">
                <a:latin typeface="微软雅黑"/>
                <a:cs typeface="微软雅黑"/>
              </a:rPr>
              <a:t>中国在先进制造技术和新能源技术领域拥有较多的专利申请，其次是信息技术和医疗技术领域。</a:t>
            </a:r>
            <a:endParaRPr sz="1500">
              <a:latin typeface="微软雅黑"/>
              <a:cs typeface="微软雅黑"/>
            </a:endParaRPr>
          </a:p>
        </p:txBody>
      </p:sp>
      <p:sp>
        <p:nvSpPr>
          <p:cNvPr id="32" name="object 32"/>
          <p:cNvSpPr txBox="1"/>
          <p:nvPr/>
        </p:nvSpPr>
        <p:spPr>
          <a:xfrm>
            <a:off x="5924309" y="5218889"/>
            <a:ext cx="4216400" cy="711200"/>
          </a:xfrm>
          <a:prstGeom prst="rect">
            <a:avLst/>
          </a:prstGeom>
        </p:spPr>
        <p:txBody>
          <a:bodyPr vert="horz" wrap="square" lIns="0" tIns="12700" rIns="0" bIns="0" rtlCol="0">
            <a:spAutoFit/>
          </a:bodyPr>
          <a:lstStyle/>
          <a:p>
            <a:pPr marL="869315" marR="5080" indent="-857250">
              <a:lnSpc>
                <a:spcPct val="150000"/>
              </a:lnSpc>
              <a:spcBef>
                <a:spcPts val="100"/>
              </a:spcBef>
            </a:pPr>
            <a:r>
              <a:rPr sz="1500" spc="-5">
                <a:latin typeface="微软雅黑"/>
                <a:cs typeface="微软雅黑"/>
              </a:rPr>
              <a:t>日本在医疗技术领域拥有大量的专利申请，其次是先进制造和新能源技术领域。</a:t>
            </a:r>
            <a:endParaRPr sz="1500">
              <a:latin typeface="微软雅黑"/>
              <a:cs typeface="微软雅黑"/>
            </a:endParaRPr>
          </a:p>
        </p:txBody>
      </p:sp>
      <p:sp>
        <p:nvSpPr>
          <p:cNvPr id="33" name="object 33"/>
          <p:cNvSpPr txBox="1"/>
          <p:nvPr/>
        </p:nvSpPr>
        <p:spPr>
          <a:xfrm>
            <a:off x="5784436" y="4609991"/>
            <a:ext cx="4496435" cy="566420"/>
          </a:xfrm>
          <a:prstGeom prst="rect">
            <a:avLst/>
          </a:prstGeom>
          <a:solidFill>
            <a:srgbClr val="AF79DE"/>
          </a:solidFill>
        </p:spPr>
        <p:txBody>
          <a:bodyPr vert="horz" wrap="square" lIns="0" tIns="119380" rIns="0" bIns="0" rtlCol="0">
            <a:spAutoFit/>
          </a:bodyPr>
          <a:lstStyle/>
          <a:p>
            <a:pPr algn="ctr">
              <a:lnSpc>
                <a:spcPct val="100000"/>
              </a:lnSpc>
              <a:spcBef>
                <a:spcPts val="940"/>
              </a:spcBef>
            </a:pPr>
            <a:r>
              <a:rPr sz="2000" b="1" spc="-25">
                <a:solidFill>
                  <a:srgbClr val="FFFFFF"/>
                </a:solidFill>
                <a:latin typeface="微软雅黑"/>
                <a:cs typeface="微软雅黑"/>
              </a:rPr>
              <a:t>03</a:t>
            </a:r>
            <a:endParaRPr sz="20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5545932" y="2601974"/>
            <a:ext cx="1097280" cy="1097280"/>
          </a:xfrm>
          <a:custGeom>
            <a:rect l="l" t="t" r="r" b="b"/>
            <a:pathLst>
              <a:path w="1097279" h="1097279">
                <a:moveTo>
                  <a:pt x="548641" y="0"/>
                </a:moveTo>
                <a:close/>
              </a:path>
              <a:path w="1097279" h="1097279">
                <a:moveTo>
                  <a:pt x="1097281" y="548640"/>
                </a:moveTo>
                <a:lnTo>
                  <a:pt x="2" y="548640"/>
                </a:lnTo>
                <a:lnTo>
                  <a:pt x="2016" y="501300"/>
                </a:lnTo>
                <a:lnTo>
                  <a:pt x="7948" y="455080"/>
                </a:lnTo>
                <a:lnTo>
                  <a:pt x="17633" y="410142"/>
                </a:lnTo>
                <a:lnTo>
                  <a:pt x="30906" y="366652"/>
                </a:lnTo>
                <a:lnTo>
                  <a:pt x="47604" y="324774"/>
                </a:lnTo>
                <a:lnTo>
                  <a:pt x="67560" y="284673"/>
                </a:lnTo>
                <a:lnTo>
                  <a:pt x="90611" y="246514"/>
                </a:lnTo>
                <a:lnTo>
                  <a:pt x="116592" y="210461"/>
                </a:lnTo>
                <a:lnTo>
                  <a:pt x="145337" y="176680"/>
                </a:lnTo>
                <a:lnTo>
                  <a:pt x="176684" y="145334"/>
                </a:lnTo>
                <a:lnTo>
                  <a:pt x="210465" y="116588"/>
                </a:lnTo>
                <a:lnTo>
                  <a:pt x="246518" y="90607"/>
                </a:lnTo>
                <a:lnTo>
                  <a:pt x="284677" y="67557"/>
                </a:lnTo>
                <a:lnTo>
                  <a:pt x="324778" y="47600"/>
                </a:lnTo>
                <a:lnTo>
                  <a:pt x="366656" y="30903"/>
                </a:lnTo>
                <a:lnTo>
                  <a:pt x="410146" y="17630"/>
                </a:lnTo>
                <a:lnTo>
                  <a:pt x="455084" y="7945"/>
                </a:lnTo>
                <a:lnTo>
                  <a:pt x="501306" y="2013"/>
                </a:lnTo>
                <a:lnTo>
                  <a:pt x="548641" y="0"/>
                </a:lnTo>
                <a:lnTo>
                  <a:pt x="595980" y="2013"/>
                </a:lnTo>
                <a:lnTo>
                  <a:pt x="642200" y="7945"/>
                </a:lnTo>
                <a:lnTo>
                  <a:pt x="687138" y="17630"/>
                </a:lnTo>
                <a:lnTo>
                  <a:pt x="730628" y="30904"/>
                </a:lnTo>
                <a:lnTo>
                  <a:pt x="772506" y="47601"/>
                </a:lnTo>
                <a:lnTo>
                  <a:pt x="812607" y="67557"/>
                </a:lnTo>
                <a:lnTo>
                  <a:pt x="850766" y="90608"/>
                </a:lnTo>
                <a:lnTo>
                  <a:pt x="886819" y="116589"/>
                </a:lnTo>
                <a:lnTo>
                  <a:pt x="920600" y="145334"/>
                </a:lnTo>
                <a:lnTo>
                  <a:pt x="951947" y="176681"/>
                </a:lnTo>
                <a:lnTo>
                  <a:pt x="980692" y="210462"/>
                </a:lnTo>
                <a:lnTo>
                  <a:pt x="1006673" y="246515"/>
                </a:lnTo>
                <a:lnTo>
                  <a:pt x="1029723" y="284674"/>
                </a:lnTo>
                <a:lnTo>
                  <a:pt x="1049680" y="324775"/>
                </a:lnTo>
                <a:lnTo>
                  <a:pt x="1066377" y="366653"/>
                </a:lnTo>
                <a:lnTo>
                  <a:pt x="1079650" y="410143"/>
                </a:lnTo>
                <a:lnTo>
                  <a:pt x="1089335" y="455081"/>
                </a:lnTo>
                <a:lnTo>
                  <a:pt x="1095267" y="501301"/>
                </a:lnTo>
                <a:lnTo>
                  <a:pt x="1097281" y="548640"/>
                </a:lnTo>
                <a:close/>
              </a:path>
              <a:path w="1097279" h="1097279">
                <a:moveTo>
                  <a:pt x="548640" y="1097279"/>
                </a:moveTo>
                <a:lnTo>
                  <a:pt x="501301" y="1095265"/>
                </a:lnTo>
                <a:lnTo>
                  <a:pt x="455080" y="1089333"/>
                </a:lnTo>
                <a:lnTo>
                  <a:pt x="410143" y="1079649"/>
                </a:lnTo>
                <a:lnTo>
                  <a:pt x="366653" y="1066375"/>
                </a:lnTo>
                <a:lnTo>
                  <a:pt x="324775" y="1049678"/>
                </a:lnTo>
                <a:lnTo>
                  <a:pt x="284674" y="1029722"/>
                </a:lnTo>
                <a:lnTo>
                  <a:pt x="246515" y="1006671"/>
                </a:lnTo>
                <a:lnTo>
                  <a:pt x="210462" y="980690"/>
                </a:lnTo>
                <a:lnTo>
                  <a:pt x="176680" y="951945"/>
                </a:lnTo>
                <a:lnTo>
                  <a:pt x="145334" y="920598"/>
                </a:lnTo>
                <a:lnTo>
                  <a:pt x="116589" y="886817"/>
                </a:lnTo>
                <a:lnTo>
                  <a:pt x="90608" y="850764"/>
                </a:lnTo>
                <a:lnTo>
                  <a:pt x="67557" y="812605"/>
                </a:lnTo>
                <a:lnTo>
                  <a:pt x="47601" y="772504"/>
                </a:lnTo>
                <a:lnTo>
                  <a:pt x="30903" y="730626"/>
                </a:lnTo>
                <a:lnTo>
                  <a:pt x="17630" y="687136"/>
                </a:lnTo>
                <a:lnTo>
                  <a:pt x="7945" y="642199"/>
                </a:lnTo>
                <a:lnTo>
                  <a:pt x="2013" y="595978"/>
                </a:lnTo>
                <a:lnTo>
                  <a:pt x="0" y="548639"/>
                </a:lnTo>
                <a:lnTo>
                  <a:pt x="1097281" y="548640"/>
                </a:lnTo>
                <a:lnTo>
                  <a:pt x="1095266" y="595978"/>
                </a:lnTo>
                <a:lnTo>
                  <a:pt x="1089334" y="642199"/>
                </a:lnTo>
                <a:lnTo>
                  <a:pt x="1079649" y="687136"/>
                </a:lnTo>
                <a:lnTo>
                  <a:pt x="1066376" y="730626"/>
                </a:lnTo>
                <a:lnTo>
                  <a:pt x="1049679" y="772504"/>
                </a:lnTo>
                <a:lnTo>
                  <a:pt x="1029722" y="812605"/>
                </a:lnTo>
                <a:lnTo>
                  <a:pt x="1006671" y="850764"/>
                </a:lnTo>
                <a:lnTo>
                  <a:pt x="980691" y="886817"/>
                </a:lnTo>
                <a:lnTo>
                  <a:pt x="951945" y="920598"/>
                </a:lnTo>
                <a:lnTo>
                  <a:pt x="920599" y="951945"/>
                </a:lnTo>
                <a:lnTo>
                  <a:pt x="886817" y="980690"/>
                </a:lnTo>
                <a:lnTo>
                  <a:pt x="850764" y="1006671"/>
                </a:lnTo>
                <a:lnTo>
                  <a:pt x="812605" y="1029722"/>
                </a:lnTo>
                <a:lnTo>
                  <a:pt x="772505" y="1049678"/>
                </a:lnTo>
                <a:lnTo>
                  <a:pt x="730627" y="1066375"/>
                </a:lnTo>
                <a:lnTo>
                  <a:pt x="687137" y="1079649"/>
                </a:lnTo>
                <a:lnTo>
                  <a:pt x="642199" y="1089333"/>
                </a:lnTo>
                <a:lnTo>
                  <a:pt x="595979" y="1095265"/>
                </a:lnTo>
                <a:lnTo>
                  <a:pt x="548640" y="1097279"/>
                </a:lnTo>
                <a:close/>
              </a:path>
            </a:pathLst>
          </a:custGeom>
          <a:solidFill>
            <a:srgbClr val="618CD0"/>
          </a:solidFill>
        </p:spPr>
        <p:txBody>
          <a:bodyPr wrap="square" lIns="0" tIns="0" rIns="0" bIns="0" rtlCol="0"/>
          <a:lstStyle/>
          <a:p/>
        </p:txBody>
      </p:sp>
      <p:sp>
        <p:nvSpPr>
          <p:cNvPr id="3" name="object 3"/>
          <p:cNvSpPr/>
          <p:nvPr/>
        </p:nvSpPr>
        <p:spPr>
          <a:xfrm>
            <a:off x="4723785" y="4992368"/>
            <a:ext cx="1097280" cy="1097280"/>
          </a:xfrm>
          <a:custGeom>
            <a:rect l="l" t="t" r="r" b="b"/>
            <a:pathLst>
              <a:path w="1097279" h="1097279">
                <a:moveTo>
                  <a:pt x="1097280" y="548640"/>
                </a:moveTo>
                <a:lnTo>
                  <a:pt x="2" y="548640"/>
                </a:lnTo>
                <a:lnTo>
                  <a:pt x="2016" y="501300"/>
                </a:lnTo>
                <a:lnTo>
                  <a:pt x="7947" y="455080"/>
                </a:lnTo>
                <a:lnTo>
                  <a:pt x="17632" y="410142"/>
                </a:lnTo>
                <a:lnTo>
                  <a:pt x="30906" y="366652"/>
                </a:lnTo>
                <a:lnTo>
                  <a:pt x="47603" y="324774"/>
                </a:lnTo>
                <a:lnTo>
                  <a:pt x="67560" y="284673"/>
                </a:lnTo>
                <a:lnTo>
                  <a:pt x="90611" y="246514"/>
                </a:lnTo>
                <a:lnTo>
                  <a:pt x="116591" y="210461"/>
                </a:lnTo>
                <a:lnTo>
                  <a:pt x="145337" y="176680"/>
                </a:lnTo>
                <a:lnTo>
                  <a:pt x="176683" y="145334"/>
                </a:lnTo>
                <a:lnTo>
                  <a:pt x="210465" y="116588"/>
                </a:lnTo>
                <a:lnTo>
                  <a:pt x="246518" y="90607"/>
                </a:lnTo>
                <a:lnTo>
                  <a:pt x="284678" y="67557"/>
                </a:lnTo>
                <a:lnTo>
                  <a:pt x="324779" y="47600"/>
                </a:lnTo>
                <a:lnTo>
                  <a:pt x="366657" y="30903"/>
                </a:lnTo>
                <a:lnTo>
                  <a:pt x="410147" y="17630"/>
                </a:lnTo>
                <a:lnTo>
                  <a:pt x="455086" y="7945"/>
                </a:lnTo>
                <a:lnTo>
                  <a:pt x="501313" y="2013"/>
                </a:lnTo>
                <a:lnTo>
                  <a:pt x="548641" y="0"/>
                </a:lnTo>
                <a:lnTo>
                  <a:pt x="595982" y="2014"/>
                </a:lnTo>
                <a:lnTo>
                  <a:pt x="642201" y="7945"/>
                </a:lnTo>
                <a:lnTo>
                  <a:pt x="687139" y="17630"/>
                </a:lnTo>
                <a:lnTo>
                  <a:pt x="730628" y="30904"/>
                </a:lnTo>
                <a:lnTo>
                  <a:pt x="772506" y="47601"/>
                </a:lnTo>
                <a:lnTo>
                  <a:pt x="812607" y="67558"/>
                </a:lnTo>
                <a:lnTo>
                  <a:pt x="850766" y="90608"/>
                </a:lnTo>
                <a:lnTo>
                  <a:pt x="886819" y="116589"/>
                </a:lnTo>
                <a:lnTo>
                  <a:pt x="920600" y="145335"/>
                </a:lnTo>
                <a:lnTo>
                  <a:pt x="951946" y="176681"/>
                </a:lnTo>
                <a:lnTo>
                  <a:pt x="980692" y="210463"/>
                </a:lnTo>
                <a:lnTo>
                  <a:pt x="1006673" y="246515"/>
                </a:lnTo>
                <a:lnTo>
                  <a:pt x="1029723" y="284675"/>
                </a:lnTo>
                <a:lnTo>
                  <a:pt x="1049680" y="324775"/>
                </a:lnTo>
                <a:lnTo>
                  <a:pt x="1066377" y="366653"/>
                </a:lnTo>
                <a:lnTo>
                  <a:pt x="1079650" y="410143"/>
                </a:lnTo>
                <a:lnTo>
                  <a:pt x="1089335" y="455081"/>
                </a:lnTo>
                <a:lnTo>
                  <a:pt x="1095267" y="501301"/>
                </a:lnTo>
                <a:lnTo>
                  <a:pt x="1097280" y="548640"/>
                </a:lnTo>
                <a:close/>
              </a:path>
              <a:path w="1097279" h="1097279">
                <a:moveTo>
                  <a:pt x="548640" y="1097278"/>
                </a:moveTo>
                <a:lnTo>
                  <a:pt x="501301" y="1095264"/>
                </a:lnTo>
                <a:lnTo>
                  <a:pt x="455080" y="1089333"/>
                </a:lnTo>
                <a:lnTo>
                  <a:pt x="410143" y="1079648"/>
                </a:lnTo>
                <a:lnTo>
                  <a:pt x="366653" y="1066374"/>
                </a:lnTo>
                <a:lnTo>
                  <a:pt x="324775" y="1049677"/>
                </a:lnTo>
                <a:lnTo>
                  <a:pt x="284674" y="1029721"/>
                </a:lnTo>
                <a:lnTo>
                  <a:pt x="246515" y="1006670"/>
                </a:lnTo>
                <a:lnTo>
                  <a:pt x="210462" y="980689"/>
                </a:lnTo>
                <a:lnTo>
                  <a:pt x="176680" y="951944"/>
                </a:lnTo>
                <a:lnTo>
                  <a:pt x="145334" y="920598"/>
                </a:lnTo>
                <a:lnTo>
                  <a:pt x="116589" y="886816"/>
                </a:lnTo>
                <a:lnTo>
                  <a:pt x="90608" y="850763"/>
                </a:lnTo>
                <a:lnTo>
                  <a:pt x="67557" y="812604"/>
                </a:lnTo>
                <a:lnTo>
                  <a:pt x="47601" y="772503"/>
                </a:lnTo>
                <a:lnTo>
                  <a:pt x="30903" y="730625"/>
                </a:lnTo>
                <a:lnTo>
                  <a:pt x="17630" y="687135"/>
                </a:lnTo>
                <a:lnTo>
                  <a:pt x="7945" y="642198"/>
                </a:lnTo>
                <a:lnTo>
                  <a:pt x="2013" y="595977"/>
                </a:lnTo>
                <a:lnTo>
                  <a:pt x="0" y="548638"/>
                </a:lnTo>
                <a:lnTo>
                  <a:pt x="1097280" y="548640"/>
                </a:lnTo>
                <a:lnTo>
                  <a:pt x="1095266" y="595978"/>
                </a:lnTo>
                <a:lnTo>
                  <a:pt x="1089334" y="642198"/>
                </a:lnTo>
                <a:lnTo>
                  <a:pt x="1079649" y="687136"/>
                </a:lnTo>
                <a:lnTo>
                  <a:pt x="1066376" y="730626"/>
                </a:lnTo>
                <a:lnTo>
                  <a:pt x="1049679" y="772504"/>
                </a:lnTo>
                <a:lnTo>
                  <a:pt x="1029722" y="812604"/>
                </a:lnTo>
                <a:lnTo>
                  <a:pt x="1006671" y="850764"/>
                </a:lnTo>
                <a:lnTo>
                  <a:pt x="980691" y="886816"/>
                </a:lnTo>
                <a:lnTo>
                  <a:pt x="951945" y="920598"/>
                </a:lnTo>
                <a:lnTo>
                  <a:pt x="920599" y="951944"/>
                </a:lnTo>
                <a:lnTo>
                  <a:pt x="886817" y="980690"/>
                </a:lnTo>
                <a:lnTo>
                  <a:pt x="850764" y="1006671"/>
                </a:lnTo>
                <a:lnTo>
                  <a:pt x="812605" y="1029721"/>
                </a:lnTo>
                <a:lnTo>
                  <a:pt x="772505" y="1049678"/>
                </a:lnTo>
                <a:lnTo>
                  <a:pt x="730627" y="1066375"/>
                </a:lnTo>
                <a:lnTo>
                  <a:pt x="687137" y="1079649"/>
                </a:lnTo>
                <a:lnTo>
                  <a:pt x="642199" y="1089333"/>
                </a:lnTo>
                <a:lnTo>
                  <a:pt x="595979" y="1095265"/>
                </a:lnTo>
                <a:lnTo>
                  <a:pt x="548640" y="1097278"/>
                </a:lnTo>
                <a:close/>
              </a:path>
            </a:pathLst>
          </a:custGeom>
          <a:solidFill>
            <a:srgbClr val="AF79DE"/>
          </a:solidFill>
        </p:spPr>
        <p:txBody>
          <a:bodyPr wrap="square" lIns="0" tIns="0" rIns="0" bIns="0" rtlCol="0"/>
          <a:lstStyle/>
          <a:p/>
        </p:txBody>
      </p:sp>
      <p:sp>
        <p:nvSpPr>
          <p:cNvPr id="4" name="object 4"/>
          <p:cNvSpPr/>
          <p:nvPr/>
        </p:nvSpPr>
        <p:spPr>
          <a:xfrm>
            <a:off x="6414616" y="4992368"/>
            <a:ext cx="1097280" cy="1097280"/>
          </a:xfrm>
          <a:custGeom>
            <a:rect l="l" t="t" r="r" b="b"/>
            <a:pathLst>
              <a:path w="1097279" h="1097279">
                <a:moveTo>
                  <a:pt x="1097280" y="548640"/>
                </a:moveTo>
                <a:lnTo>
                  <a:pt x="3" y="548640"/>
                </a:lnTo>
                <a:lnTo>
                  <a:pt x="2017" y="501300"/>
                </a:lnTo>
                <a:lnTo>
                  <a:pt x="7949" y="455080"/>
                </a:lnTo>
                <a:lnTo>
                  <a:pt x="17634" y="410142"/>
                </a:lnTo>
                <a:lnTo>
                  <a:pt x="30908" y="366652"/>
                </a:lnTo>
                <a:lnTo>
                  <a:pt x="47605" y="324774"/>
                </a:lnTo>
                <a:lnTo>
                  <a:pt x="67561" y="284673"/>
                </a:lnTo>
                <a:lnTo>
                  <a:pt x="90612" y="246514"/>
                </a:lnTo>
                <a:lnTo>
                  <a:pt x="116593" y="210461"/>
                </a:lnTo>
                <a:lnTo>
                  <a:pt x="145339" y="176680"/>
                </a:lnTo>
                <a:lnTo>
                  <a:pt x="176685" y="145334"/>
                </a:lnTo>
                <a:lnTo>
                  <a:pt x="210467" y="116588"/>
                </a:lnTo>
                <a:lnTo>
                  <a:pt x="246520" y="90607"/>
                </a:lnTo>
                <a:lnTo>
                  <a:pt x="284679" y="67557"/>
                </a:lnTo>
                <a:lnTo>
                  <a:pt x="324780" y="47600"/>
                </a:lnTo>
                <a:lnTo>
                  <a:pt x="366658" y="30903"/>
                </a:lnTo>
                <a:lnTo>
                  <a:pt x="410149" y="17630"/>
                </a:lnTo>
                <a:lnTo>
                  <a:pt x="455088" y="7945"/>
                </a:lnTo>
                <a:lnTo>
                  <a:pt x="501315" y="2013"/>
                </a:lnTo>
                <a:lnTo>
                  <a:pt x="548643" y="0"/>
                </a:lnTo>
                <a:lnTo>
                  <a:pt x="595983" y="2014"/>
                </a:lnTo>
                <a:lnTo>
                  <a:pt x="642202" y="7945"/>
                </a:lnTo>
                <a:lnTo>
                  <a:pt x="687139" y="17630"/>
                </a:lnTo>
                <a:lnTo>
                  <a:pt x="730629" y="30904"/>
                </a:lnTo>
                <a:lnTo>
                  <a:pt x="772507" y="47601"/>
                </a:lnTo>
                <a:lnTo>
                  <a:pt x="812608" y="67558"/>
                </a:lnTo>
                <a:lnTo>
                  <a:pt x="850767" y="90608"/>
                </a:lnTo>
                <a:lnTo>
                  <a:pt x="886820" y="116589"/>
                </a:lnTo>
                <a:lnTo>
                  <a:pt x="920601" y="145335"/>
                </a:lnTo>
                <a:lnTo>
                  <a:pt x="951947" y="176681"/>
                </a:lnTo>
                <a:lnTo>
                  <a:pt x="980693" y="210463"/>
                </a:lnTo>
                <a:lnTo>
                  <a:pt x="1006673" y="246515"/>
                </a:lnTo>
                <a:lnTo>
                  <a:pt x="1029724" y="284675"/>
                </a:lnTo>
                <a:lnTo>
                  <a:pt x="1049681" y="324775"/>
                </a:lnTo>
                <a:lnTo>
                  <a:pt x="1066378" y="366653"/>
                </a:lnTo>
                <a:lnTo>
                  <a:pt x="1079651" y="410143"/>
                </a:lnTo>
                <a:lnTo>
                  <a:pt x="1089336" y="455081"/>
                </a:lnTo>
                <a:lnTo>
                  <a:pt x="1095268" y="501301"/>
                </a:lnTo>
                <a:lnTo>
                  <a:pt x="1097280" y="548640"/>
                </a:lnTo>
                <a:close/>
              </a:path>
              <a:path w="1097279" h="1097279">
                <a:moveTo>
                  <a:pt x="548640" y="1097278"/>
                </a:moveTo>
                <a:lnTo>
                  <a:pt x="501301" y="1095264"/>
                </a:lnTo>
                <a:lnTo>
                  <a:pt x="455080" y="1089333"/>
                </a:lnTo>
                <a:lnTo>
                  <a:pt x="410143" y="1079648"/>
                </a:lnTo>
                <a:lnTo>
                  <a:pt x="366653" y="1066374"/>
                </a:lnTo>
                <a:lnTo>
                  <a:pt x="324775" y="1049677"/>
                </a:lnTo>
                <a:lnTo>
                  <a:pt x="284674" y="1029721"/>
                </a:lnTo>
                <a:lnTo>
                  <a:pt x="246515" y="1006670"/>
                </a:lnTo>
                <a:lnTo>
                  <a:pt x="210462" y="980689"/>
                </a:lnTo>
                <a:lnTo>
                  <a:pt x="176680" y="951944"/>
                </a:lnTo>
                <a:lnTo>
                  <a:pt x="145334" y="920598"/>
                </a:lnTo>
                <a:lnTo>
                  <a:pt x="116589" y="886816"/>
                </a:lnTo>
                <a:lnTo>
                  <a:pt x="90608" y="850763"/>
                </a:lnTo>
                <a:lnTo>
                  <a:pt x="67557" y="812604"/>
                </a:lnTo>
                <a:lnTo>
                  <a:pt x="47601" y="772503"/>
                </a:lnTo>
                <a:lnTo>
                  <a:pt x="30903" y="730625"/>
                </a:lnTo>
                <a:lnTo>
                  <a:pt x="17630" y="687135"/>
                </a:lnTo>
                <a:lnTo>
                  <a:pt x="7945" y="642198"/>
                </a:lnTo>
                <a:lnTo>
                  <a:pt x="2013" y="595977"/>
                </a:lnTo>
                <a:lnTo>
                  <a:pt x="0" y="548638"/>
                </a:lnTo>
                <a:lnTo>
                  <a:pt x="1097280" y="548640"/>
                </a:lnTo>
                <a:lnTo>
                  <a:pt x="1095266" y="595978"/>
                </a:lnTo>
                <a:lnTo>
                  <a:pt x="1089334" y="642198"/>
                </a:lnTo>
                <a:lnTo>
                  <a:pt x="1079649" y="687136"/>
                </a:lnTo>
                <a:lnTo>
                  <a:pt x="1066376" y="730626"/>
                </a:lnTo>
                <a:lnTo>
                  <a:pt x="1049679" y="772504"/>
                </a:lnTo>
                <a:lnTo>
                  <a:pt x="1029722" y="812604"/>
                </a:lnTo>
                <a:lnTo>
                  <a:pt x="1006671" y="850764"/>
                </a:lnTo>
                <a:lnTo>
                  <a:pt x="980691" y="886816"/>
                </a:lnTo>
                <a:lnTo>
                  <a:pt x="951945" y="920598"/>
                </a:lnTo>
                <a:lnTo>
                  <a:pt x="920599" y="951944"/>
                </a:lnTo>
                <a:lnTo>
                  <a:pt x="886817" y="980690"/>
                </a:lnTo>
                <a:lnTo>
                  <a:pt x="850765" y="1006671"/>
                </a:lnTo>
                <a:lnTo>
                  <a:pt x="812605" y="1029721"/>
                </a:lnTo>
                <a:lnTo>
                  <a:pt x="772505" y="1049678"/>
                </a:lnTo>
                <a:lnTo>
                  <a:pt x="730627" y="1066375"/>
                </a:lnTo>
                <a:lnTo>
                  <a:pt x="687137" y="1079649"/>
                </a:lnTo>
                <a:lnTo>
                  <a:pt x="642200" y="1089333"/>
                </a:lnTo>
                <a:lnTo>
                  <a:pt x="595979" y="1095265"/>
                </a:lnTo>
                <a:lnTo>
                  <a:pt x="548640" y="1097278"/>
                </a:lnTo>
                <a:close/>
              </a:path>
            </a:pathLst>
          </a:custGeom>
          <a:solidFill>
            <a:srgbClr val="BC95E8"/>
          </a:solidFill>
        </p:spPr>
        <p:txBody>
          <a:bodyPr wrap="square" lIns="0" tIns="0" rIns="0" bIns="0" rtlCol="0"/>
          <a:lstStyle/>
          <a:p/>
        </p:txBody>
      </p:sp>
      <p:sp>
        <p:nvSpPr>
          <p:cNvPr id="5" name="object 5"/>
          <p:cNvSpPr/>
          <p:nvPr/>
        </p:nvSpPr>
        <p:spPr>
          <a:xfrm>
            <a:off x="6717383" y="3033691"/>
            <a:ext cx="417830" cy="434340"/>
          </a:xfrm>
          <a:custGeom>
            <a:rect l="l" t="t" r="r" b="b"/>
            <a:pathLst>
              <a:path w="417829" h="434339">
                <a:moveTo>
                  <a:pt x="97546" y="433717"/>
                </a:moveTo>
                <a:lnTo>
                  <a:pt x="171712" y="330122"/>
                </a:lnTo>
                <a:lnTo>
                  <a:pt x="0" y="207189"/>
                </a:lnTo>
                <a:lnTo>
                  <a:pt x="148332" y="0"/>
                </a:lnTo>
                <a:lnTo>
                  <a:pt x="320044" y="122933"/>
                </a:lnTo>
                <a:lnTo>
                  <a:pt x="394210" y="19339"/>
                </a:lnTo>
                <a:lnTo>
                  <a:pt x="417591" y="349461"/>
                </a:lnTo>
                <a:lnTo>
                  <a:pt x="97546" y="433717"/>
                </a:lnTo>
                <a:close/>
              </a:path>
            </a:pathLst>
          </a:custGeom>
          <a:solidFill>
            <a:srgbClr val="8634CD"/>
          </a:solidFill>
        </p:spPr>
        <p:txBody>
          <a:bodyPr wrap="square" lIns="0" tIns="0" rIns="0" bIns="0" rtlCol="0"/>
          <a:lstStyle/>
          <a:p/>
        </p:txBody>
      </p:sp>
      <p:sp>
        <p:nvSpPr>
          <p:cNvPr id="6" name="object 6"/>
          <p:cNvSpPr/>
          <p:nvPr/>
        </p:nvSpPr>
        <p:spPr>
          <a:xfrm>
            <a:off x="5048544" y="3035188"/>
            <a:ext cx="410845" cy="431165"/>
          </a:xfrm>
          <a:custGeom>
            <a:rect l="l" t="t" r="r" b="b"/>
            <a:pathLst>
              <a:path w="410845" h="431164">
                <a:moveTo>
                  <a:pt x="402556" y="400065"/>
                </a:moveTo>
                <a:lnTo>
                  <a:pt x="323631" y="300048"/>
                </a:lnTo>
                <a:lnTo>
                  <a:pt x="157849" y="430870"/>
                </a:lnTo>
                <a:lnTo>
                  <a:pt x="0" y="230838"/>
                </a:lnTo>
                <a:lnTo>
                  <a:pt x="165781" y="100016"/>
                </a:lnTo>
                <a:lnTo>
                  <a:pt x="86856" y="0"/>
                </a:lnTo>
                <a:lnTo>
                  <a:pt x="410488" y="69211"/>
                </a:lnTo>
                <a:lnTo>
                  <a:pt x="402556" y="400065"/>
                </a:lnTo>
                <a:close/>
              </a:path>
            </a:pathLst>
          </a:custGeom>
          <a:solidFill>
            <a:srgbClr val="8634CD"/>
          </a:solidFill>
        </p:spPr>
        <p:txBody>
          <a:bodyPr wrap="square" lIns="0" tIns="0" rIns="0" bIns="0" rtlCol="0"/>
          <a:lstStyle/>
          <a:p/>
        </p:txBody>
      </p:sp>
      <p:sp>
        <p:nvSpPr>
          <p:cNvPr id="7" name="object 7"/>
          <p:cNvSpPr/>
          <p:nvPr/>
        </p:nvSpPr>
        <p:spPr>
          <a:xfrm>
            <a:off x="4571924" y="4574340"/>
            <a:ext cx="459740" cy="436245"/>
          </a:xfrm>
          <a:custGeom>
            <a:rect l="l" t="t" r="r" b="b"/>
            <a:pathLst>
              <a:path w="459739" h="436245">
                <a:moveTo>
                  <a:pt x="459735" y="80550"/>
                </a:moveTo>
                <a:lnTo>
                  <a:pt x="344801" y="135529"/>
                </a:lnTo>
                <a:lnTo>
                  <a:pt x="435930" y="326037"/>
                </a:lnTo>
                <a:lnTo>
                  <a:pt x="206062" y="435994"/>
                </a:lnTo>
                <a:lnTo>
                  <a:pt x="114933" y="245486"/>
                </a:lnTo>
                <a:lnTo>
                  <a:pt x="0" y="300464"/>
                </a:lnTo>
                <a:lnTo>
                  <a:pt x="138738" y="0"/>
                </a:lnTo>
                <a:lnTo>
                  <a:pt x="459735" y="80550"/>
                </a:lnTo>
                <a:close/>
              </a:path>
            </a:pathLst>
          </a:custGeom>
          <a:solidFill>
            <a:srgbClr val="8634CD"/>
          </a:solidFill>
        </p:spPr>
        <p:txBody>
          <a:bodyPr wrap="square" lIns="0" tIns="0" rIns="0" bIns="0" rtlCol="0"/>
          <a:lstStyle/>
          <a:p/>
        </p:txBody>
      </p:sp>
      <p:sp>
        <p:nvSpPr>
          <p:cNvPr id="8" name="object 8"/>
          <p:cNvSpPr/>
          <p:nvPr/>
        </p:nvSpPr>
        <p:spPr>
          <a:xfrm>
            <a:off x="5884214" y="5286197"/>
            <a:ext cx="422909" cy="509905"/>
          </a:xfrm>
          <a:custGeom>
            <a:rect l="l" t="t" r="r" b="b"/>
            <a:pathLst>
              <a:path w="422909" h="509904">
                <a:moveTo>
                  <a:pt x="211181" y="0"/>
                </a:moveTo>
                <a:lnTo>
                  <a:pt x="211181" y="127406"/>
                </a:lnTo>
                <a:lnTo>
                  <a:pt x="422363" y="127406"/>
                </a:lnTo>
                <a:lnTo>
                  <a:pt x="422363" y="382219"/>
                </a:lnTo>
                <a:lnTo>
                  <a:pt x="211181" y="382219"/>
                </a:lnTo>
                <a:lnTo>
                  <a:pt x="211181" y="509625"/>
                </a:lnTo>
                <a:lnTo>
                  <a:pt x="0" y="254813"/>
                </a:lnTo>
                <a:lnTo>
                  <a:pt x="211181" y="0"/>
                </a:lnTo>
                <a:close/>
              </a:path>
            </a:pathLst>
          </a:custGeom>
          <a:solidFill>
            <a:srgbClr val="8634CD"/>
          </a:solidFill>
        </p:spPr>
        <p:txBody>
          <a:bodyPr wrap="square" lIns="0" tIns="0" rIns="0" bIns="0" rtlCol="0"/>
          <a:lstStyle/>
          <a:p/>
        </p:txBody>
      </p:sp>
      <p:sp>
        <p:nvSpPr>
          <p:cNvPr id="9" name="object 9"/>
          <p:cNvSpPr/>
          <p:nvPr/>
        </p:nvSpPr>
        <p:spPr>
          <a:xfrm>
            <a:off x="7213037" y="4555880"/>
            <a:ext cx="473709" cy="440055"/>
          </a:xfrm>
          <a:custGeom>
            <a:rect l="l" t="t" r="r" b="b"/>
            <a:pathLst>
              <a:path w="473709" h="440054">
                <a:moveTo>
                  <a:pt x="0" y="149258"/>
                </a:moveTo>
                <a:lnTo>
                  <a:pt x="118413" y="196275"/>
                </a:lnTo>
                <a:lnTo>
                  <a:pt x="196347" y="0"/>
                </a:lnTo>
                <a:lnTo>
                  <a:pt x="433174" y="94034"/>
                </a:lnTo>
                <a:lnTo>
                  <a:pt x="355240" y="290310"/>
                </a:lnTo>
                <a:lnTo>
                  <a:pt x="473654" y="337327"/>
                </a:lnTo>
                <a:lnTo>
                  <a:pt x="158893" y="439569"/>
                </a:lnTo>
                <a:lnTo>
                  <a:pt x="0" y="149258"/>
                </a:lnTo>
                <a:close/>
              </a:path>
            </a:pathLst>
          </a:custGeom>
          <a:solidFill>
            <a:srgbClr val="8634CD"/>
          </a:solidFill>
        </p:spPr>
        <p:txBody>
          <a:bodyPr wrap="square" lIns="0" tIns="0" rIns="0" bIns="0" rtlCol="0"/>
          <a:lstStyle/>
          <a:p/>
        </p:txBody>
      </p:sp>
      <p:sp>
        <p:nvSpPr>
          <p:cNvPr id="10" name="object 10"/>
          <p:cNvSpPr txBox="1"/>
          <p:nvPr/>
        </p:nvSpPr>
        <p:spPr>
          <a:xfrm>
            <a:off x="8283016" y="3393377"/>
            <a:ext cx="29400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信息技术领域将进一步发展人工智能、云计算和物联网等技术，对各行业产生</a:t>
            </a:r>
            <a:r>
              <a:rPr sz="1350" spc="-10">
                <a:latin typeface="微软雅黑"/>
                <a:cs typeface="微软雅黑"/>
              </a:rPr>
              <a:t>深远影响。</a:t>
            </a:r>
            <a:endParaRPr sz="1350">
              <a:latin typeface="微软雅黑"/>
              <a:cs typeface="微软雅黑"/>
            </a:endParaRPr>
          </a:p>
        </p:txBody>
      </p:sp>
      <p:sp>
        <p:nvSpPr>
          <p:cNvPr id="11" name="object 11"/>
          <p:cNvSpPr/>
          <p:nvPr/>
        </p:nvSpPr>
        <p:spPr>
          <a:xfrm>
            <a:off x="5856871" y="2918590"/>
            <a:ext cx="481965" cy="464184"/>
          </a:xfrm>
          <a:custGeom>
            <a:rect l="l" t="t" r="r" b="b"/>
            <a:pathLst>
              <a:path w="481964" h="464184">
                <a:moveTo>
                  <a:pt x="240344" y="204792"/>
                </a:moveTo>
                <a:lnTo>
                  <a:pt x="1516" y="102799"/>
                </a:lnTo>
                <a:lnTo>
                  <a:pt x="240111" y="0"/>
                </a:lnTo>
                <a:lnTo>
                  <a:pt x="481634" y="102566"/>
                </a:lnTo>
                <a:lnTo>
                  <a:pt x="240344" y="204792"/>
                </a:lnTo>
                <a:close/>
              </a:path>
              <a:path w="481964" h="464184">
                <a:moveTo>
                  <a:pt x="232826" y="464048"/>
                </a:moveTo>
                <a:lnTo>
                  <a:pt x="0" y="353892"/>
                </a:lnTo>
                <a:lnTo>
                  <a:pt x="0" y="119065"/>
                </a:lnTo>
                <a:lnTo>
                  <a:pt x="232826" y="217632"/>
                </a:lnTo>
                <a:lnTo>
                  <a:pt x="232826" y="464048"/>
                </a:lnTo>
                <a:close/>
              </a:path>
              <a:path w="481964" h="464184">
                <a:moveTo>
                  <a:pt x="249897" y="464048"/>
                </a:moveTo>
                <a:lnTo>
                  <a:pt x="249897" y="217632"/>
                </a:lnTo>
                <a:lnTo>
                  <a:pt x="481938" y="119065"/>
                </a:lnTo>
                <a:lnTo>
                  <a:pt x="481938" y="353892"/>
                </a:lnTo>
                <a:lnTo>
                  <a:pt x="249897" y="464048"/>
                </a:lnTo>
                <a:close/>
              </a:path>
            </a:pathLst>
          </a:custGeom>
          <a:solidFill>
            <a:srgbClr val="FFFFFF"/>
          </a:solidFill>
        </p:spPr>
        <p:txBody>
          <a:bodyPr wrap="square" lIns="0" tIns="0" rIns="0" bIns="0" rtlCol="0"/>
          <a:lstStyle/>
          <a:p/>
        </p:txBody>
      </p:sp>
      <p:grpSp>
        <p:nvGrpSpPr>
          <p:cNvPr id="12" name="object 12"/>
          <p:cNvGrpSpPr/>
          <p:nvPr/>
        </p:nvGrpSpPr>
        <p:grpSpPr>
          <a:xfrm>
            <a:off x="6973588" y="3379294"/>
            <a:ext cx="1097280" cy="1097280"/>
            <a:chOff x="6973588" y="3379294"/>
            <a:chExt cx="1097280" cy="1097280"/>
          </a:xfrm>
        </p:grpSpPr>
        <p:sp>
          <p:nvSpPr>
            <p:cNvPr id="13" name="object 13"/>
            <p:cNvSpPr/>
            <p:nvPr/>
          </p:nvSpPr>
          <p:spPr>
            <a:xfrm>
              <a:off x="6973588" y="3379294"/>
              <a:ext cx="1097280" cy="1097280"/>
            </a:xfrm>
            <a:custGeom>
              <a:rect l="l" t="t" r="r" b="b"/>
              <a:pathLst>
                <a:path w="1097279" h="1097279">
                  <a:moveTo>
                    <a:pt x="1097280" y="548640"/>
                  </a:moveTo>
                  <a:lnTo>
                    <a:pt x="3" y="548640"/>
                  </a:lnTo>
                  <a:lnTo>
                    <a:pt x="2017" y="501300"/>
                  </a:lnTo>
                  <a:lnTo>
                    <a:pt x="7949" y="455080"/>
                  </a:lnTo>
                  <a:lnTo>
                    <a:pt x="17634" y="410142"/>
                  </a:lnTo>
                  <a:lnTo>
                    <a:pt x="30907" y="366652"/>
                  </a:lnTo>
                  <a:lnTo>
                    <a:pt x="47605" y="324774"/>
                  </a:lnTo>
                  <a:lnTo>
                    <a:pt x="67561" y="284673"/>
                  </a:lnTo>
                  <a:lnTo>
                    <a:pt x="90612" y="246514"/>
                  </a:lnTo>
                  <a:lnTo>
                    <a:pt x="116593" y="210461"/>
                  </a:lnTo>
                  <a:lnTo>
                    <a:pt x="145339" y="176680"/>
                  </a:lnTo>
                  <a:lnTo>
                    <a:pt x="176685" y="145334"/>
                  </a:lnTo>
                  <a:lnTo>
                    <a:pt x="210467" y="116588"/>
                  </a:lnTo>
                  <a:lnTo>
                    <a:pt x="246520" y="90607"/>
                  </a:lnTo>
                  <a:lnTo>
                    <a:pt x="284679" y="67557"/>
                  </a:lnTo>
                  <a:lnTo>
                    <a:pt x="324780" y="47600"/>
                  </a:lnTo>
                  <a:lnTo>
                    <a:pt x="366658" y="30903"/>
                  </a:lnTo>
                  <a:lnTo>
                    <a:pt x="410149" y="17630"/>
                  </a:lnTo>
                  <a:lnTo>
                    <a:pt x="455088" y="7945"/>
                  </a:lnTo>
                  <a:lnTo>
                    <a:pt x="501315" y="2013"/>
                  </a:lnTo>
                  <a:lnTo>
                    <a:pt x="548643" y="0"/>
                  </a:lnTo>
                  <a:lnTo>
                    <a:pt x="595983" y="2014"/>
                  </a:lnTo>
                  <a:lnTo>
                    <a:pt x="642202" y="7945"/>
                  </a:lnTo>
                  <a:lnTo>
                    <a:pt x="687139" y="17630"/>
                  </a:lnTo>
                  <a:lnTo>
                    <a:pt x="730629" y="30904"/>
                  </a:lnTo>
                  <a:lnTo>
                    <a:pt x="772507" y="47601"/>
                  </a:lnTo>
                  <a:lnTo>
                    <a:pt x="812608" y="67558"/>
                  </a:lnTo>
                  <a:lnTo>
                    <a:pt x="850767" y="90608"/>
                  </a:lnTo>
                  <a:lnTo>
                    <a:pt x="886820" y="116589"/>
                  </a:lnTo>
                  <a:lnTo>
                    <a:pt x="920601" y="145335"/>
                  </a:lnTo>
                  <a:lnTo>
                    <a:pt x="951947" y="176681"/>
                  </a:lnTo>
                  <a:lnTo>
                    <a:pt x="980693" y="210463"/>
                  </a:lnTo>
                  <a:lnTo>
                    <a:pt x="1006673" y="246515"/>
                  </a:lnTo>
                  <a:lnTo>
                    <a:pt x="1029724" y="284675"/>
                  </a:lnTo>
                  <a:lnTo>
                    <a:pt x="1049681" y="324775"/>
                  </a:lnTo>
                  <a:lnTo>
                    <a:pt x="1066378" y="366653"/>
                  </a:lnTo>
                  <a:lnTo>
                    <a:pt x="1079651" y="410143"/>
                  </a:lnTo>
                  <a:lnTo>
                    <a:pt x="1089336" y="455081"/>
                  </a:lnTo>
                  <a:lnTo>
                    <a:pt x="1095268" y="501301"/>
                  </a:lnTo>
                  <a:lnTo>
                    <a:pt x="1097280" y="548640"/>
                  </a:lnTo>
                  <a:close/>
                </a:path>
                <a:path w="1097279" h="1097279">
                  <a:moveTo>
                    <a:pt x="548640" y="1097278"/>
                  </a:moveTo>
                  <a:lnTo>
                    <a:pt x="501301" y="1095264"/>
                  </a:lnTo>
                  <a:lnTo>
                    <a:pt x="455080" y="1089333"/>
                  </a:lnTo>
                  <a:lnTo>
                    <a:pt x="410143" y="1079648"/>
                  </a:lnTo>
                  <a:lnTo>
                    <a:pt x="366653" y="1066374"/>
                  </a:lnTo>
                  <a:lnTo>
                    <a:pt x="324775" y="1049677"/>
                  </a:lnTo>
                  <a:lnTo>
                    <a:pt x="284674" y="1029721"/>
                  </a:lnTo>
                  <a:lnTo>
                    <a:pt x="246515" y="1006670"/>
                  </a:lnTo>
                  <a:lnTo>
                    <a:pt x="210462" y="980689"/>
                  </a:lnTo>
                  <a:lnTo>
                    <a:pt x="176680" y="951944"/>
                  </a:lnTo>
                  <a:lnTo>
                    <a:pt x="145334" y="920598"/>
                  </a:lnTo>
                  <a:lnTo>
                    <a:pt x="116589" y="886816"/>
                  </a:lnTo>
                  <a:lnTo>
                    <a:pt x="90608" y="850763"/>
                  </a:lnTo>
                  <a:lnTo>
                    <a:pt x="67557" y="812604"/>
                  </a:lnTo>
                  <a:lnTo>
                    <a:pt x="47601" y="772503"/>
                  </a:lnTo>
                  <a:lnTo>
                    <a:pt x="30903" y="730625"/>
                  </a:lnTo>
                  <a:lnTo>
                    <a:pt x="17630" y="687135"/>
                  </a:lnTo>
                  <a:lnTo>
                    <a:pt x="7945" y="642198"/>
                  </a:lnTo>
                  <a:lnTo>
                    <a:pt x="2013" y="595977"/>
                  </a:lnTo>
                  <a:lnTo>
                    <a:pt x="0" y="548638"/>
                  </a:lnTo>
                  <a:lnTo>
                    <a:pt x="1097280" y="548640"/>
                  </a:lnTo>
                  <a:lnTo>
                    <a:pt x="1095266" y="595978"/>
                  </a:lnTo>
                  <a:lnTo>
                    <a:pt x="1089334" y="642198"/>
                  </a:lnTo>
                  <a:lnTo>
                    <a:pt x="1079649" y="687136"/>
                  </a:lnTo>
                  <a:lnTo>
                    <a:pt x="1066376" y="730626"/>
                  </a:lnTo>
                  <a:lnTo>
                    <a:pt x="1049679" y="772504"/>
                  </a:lnTo>
                  <a:lnTo>
                    <a:pt x="1029722" y="812604"/>
                  </a:lnTo>
                  <a:lnTo>
                    <a:pt x="1006671" y="850764"/>
                  </a:lnTo>
                  <a:lnTo>
                    <a:pt x="980691" y="886816"/>
                  </a:lnTo>
                  <a:lnTo>
                    <a:pt x="951945" y="920598"/>
                  </a:lnTo>
                  <a:lnTo>
                    <a:pt x="920599" y="951944"/>
                  </a:lnTo>
                  <a:lnTo>
                    <a:pt x="886817" y="980690"/>
                  </a:lnTo>
                  <a:lnTo>
                    <a:pt x="850765" y="1006671"/>
                  </a:lnTo>
                  <a:lnTo>
                    <a:pt x="812605" y="1029721"/>
                  </a:lnTo>
                  <a:lnTo>
                    <a:pt x="772505" y="1049678"/>
                  </a:lnTo>
                  <a:lnTo>
                    <a:pt x="730627" y="1066375"/>
                  </a:lnTo>
                  <a:lnTo>
                    <a:pt x="687137" y="1079649"/>
                  </a:lnTo>
                  <a:lnTo>
                    <a:pt x="642200" y="1089333"/>
                  </a:lnTo>
                  <a:lnTo>
                    <a:pt x="595979" y="1095265"/>
                  </a:lnTo>
                  <a:lnTo>
                    <a:pt x="548640" y="1097278"/>
                  </a:lnTo>
                  <a:close/>
                </a:path>
              </a:pathLst>
            </a:custGeom>
            <a:solidFill>
              <a:srgbClr val="816BB7"/>
            </a:solidFill>
          </p:spPr>
          <p:txBody>
            <a:bodyPr wrap="square" lIns="0" tIns="0" rIns="0" bIns="0" rtlCol="0"/>
            <a:lstStyle/>
            <a:p/>
          </p:txBody>
        </p:sp>
        <p:sp>
          <p:nvSpPr>
            <p:cNvPr id="14" name="object 14"/>
            <p:cNvSpPr/>
            <p:nvPr/>
          </p:nvSpPr>
          <p:spPr>
            <a:xfrm>
              <a:off x="7266065" y="3691597"/>
              <a:ext cx="512445" cy="448309"/>
            </a:xfrm>
            <a:custGeom>
              <a:rect l="l" t="t" r="r" b="b"/>
              <a:pathLst>
                <a:path w="512445" h="448309">
                  <a:moveTo>
                    <a:pt x="256183" y="192124"/>
                  </a:moveTo>
                  <a:lnTo>
                    <a:pt x="0" y="128083"/>
                  </a:lnTo>
                  <a:lnTo>
                    <a:pt x="0" y="64041"/>
                  </a:lnTo>
                  <a:lnTo>
                    <a:pt x="256183" y="0"/>
                  </a:lnTo>
                  <a:lnTo>
                    <a:pt x="512333" y="64041"/>
                  </a:lnTo>
                  <a:lnTo>
                    <a:pt x="512333" y="128083"/>
                  </a:lnTo>
                  <a:lnTo>
                    <a:pt x="256183" y="192124"/>
                  </a:lnTo>
                  <a:close/>
                </a:path>
                <a:path w="512445" h="448309">
                  <a:moveTo>
                    <a:pt x="256183" y="320207"/>
                  </a:moveTo>
                  <a:lnTo>
                    <a:pt x="0" y="256166"/>
                  </a:lnTo>
                  <a:lnTo>
                    <a:pt x="0" y="192124"/>
                  </a:lnTo>
                  <a:lnTo>
                    <a:pt x="256183" y="256166"/>
                  </a:lnTo>
                  <a:lnTo>
                    <a:pt x="512333" y="256166"/>
                  </a:lnTo>
                  <a:lnTo>
                    <a:pt x="256183" y="320207"/>
                  </a:lnTo>
                  <a:close/>
                </a:path>
                <a:path w="512445" h="448309">
                  <a:moveTo>
                    <a:pt x="512333" y="256166"/>
                  </a:moveTo>
                  <a:lnTo>
                    <a:pt x="256183" y="256166"/>
                  </a:lnTo>
                  <a:lnTo>
                    <a:pt x="512333" y="192124"/>
                  </a:lnTo>
                  <a:lnTo>
                    <a:pt x="512333" y="256166"/>
                  </a:lnTo>
                  <a:close/>
                </a:path>
                <a:path w="512445" h="448309">
                  <a:moveTo>
                    <a:pt x="256183" y="448291"/>
                  </a:moveTo>
                  <a:lnTo>
                    <a:pt x="0" y="384249"/>
                  </a:lnTo>
                  <a:lnTo>
                    <a:pt x="0" y="320207"/>
                  </a:lnTo>
                  <a:lnTo>
                    <a:pt x="256183" y="384249"/>
                  </a:lnTo>
                  <a:lnTo>
                    <a:pt x="512333" y="384249"/>
                  </a:lnTo>
                  <a:lnTo>
                    <a:pt x="256183" y="448291"/>
                  </a:lnTo>
                  <a:close/>
                </a:path>
                <a:path w="512445" h="448309">
                  <a:moveTo>
                    <a:pt x="512333" y="384249"/>
                  </a:moveTo>
                  <a:lnTo>
                    <a:pt x="256183" y="384249"/>
                  </a:lnTo>
                  <a:lnTo>
                    <a:pt x="512333" y="320207"/>
                  </a:lnTo>
                  <a:lnTo>
                    <a:pt x="512333" y="384249"/>
                  </a:lnTo>
                  <a:close/>
                </a:path>
              </a:pathLst>
            </a:custGeom>
            <a:solidFill>
              <a:srgbClr val="FFFFFF"/>
            </a:solidFill>
          </p:spPr>
          <p:txBody>
            <a:bodyPr wrap="square" lIns="0" tIns="0" rIns="0" bIns="0" rtlCol="0"/>
            <a:lstStyle/>
            <a:p/>
          </p:txBody>
        </p:sp>
      </p:grpSp>
      <p:grpSp>
        <p:nvGrpSpPr>
          <p:cNvPr id="15" name="object 15"/>
          <p:cNvGrpSpPr/>
          <p:nvPr/>
        </p:nvGrpSpPr>
        <p:grpSpPr>
          <a:xfrm>
            <a:off x="4116255" y="3379294"/>
            <a:ext cx="1097280" cy="1097280"/>
            <a:chOff x="4116255" y="3379294"/>
            <a:chExt cx="1097280" cy="1097280"/>
          </a:xfrm>
        </p:grpSpPr>
        <p:sp>
          <p:nvSpPr>
            <p:cNvPr id="16" name="object 16"/>
            <p:cNvSpPr/>
            <p:nvPr/>
          </p:nvSpPr>
          <p:spPr>
            <a:xfrm>
              <a:off x="4116255" y="3379294"/>
              <a:ext cx="1097280" cy="1097280"/>
            </a:xfrm>
            <a:custGeom>
              <a:rect l="l" t="t" r="r" b="b"/>
              <a:pathLst>
                <a:path w="1097279" h="1097279">
                  <a:moveTo>
                    <a:pt x="1097280" y="548640"/>
                  </a:moveTo>
                  <a:lnTo>
                    <a:pt x="2" y="548640"/>
                  </a:lnTo>
                  <a:lnTo>
                    <a:pt x="2016" y="501300"/>
                  </a:lnTo>
                  <a:lnTo>
                    <a:pt x="7947" y="455080"/>
                  </a:lnTo>
                  <a:lnTo>
                    <a:pt x="17632" y="410142"/>
                  </a:lnTo>
                  <a:lnTo>
                    <a:pt x="30906" y="366652"/>
                  </a:lnTo>
                  <a:lnTo>
                    <a:pt x="47603" y="324774"/>
                  </a:lnTo>
                  <a:lnTo>
                    <a:pt x="67560" y="284673"/>
                  </a:lnTo>
                  <a:lnTo>
                    <a:pt x="90611" y="246514"/>
                  </a:lnTo>
                  <a:lnTo>
                    <a:pt x="116591" y="210461"/>
                  </a:lnTo>
                  <a:lnTo>
                    <a:pt x="145337" y="176680"/>
                  </a:lnTo>
                  <a:lnTo>
                    <a:pt x="176683" y="145334"/>
                  </a:lnTo>
                  <a:lnTo>
                    <a:pt x="210465" y="116588"/>
                  </a:lnTo>
                  <a:lnTo>
                    <a:pt x="246518" y="90607"/>
                  </a:lnTo>
                  <a:lnTo>
                    <a:pt x="284678" y="67557"/>
                  </a:lnTo>
                  <a:lnTo>
                    <a:pt x="324779" y="47600"/>
                  </a:lnTo>
                  <a:lnTo>
                    <a:pt x="366657" y="30903"/>
                  </a:lnTo>
                  <a:lnTo>
                    <a:pt x="410147" y="17630"/>
                  </a:lnTo>
                  <a:lnTo>
                    <a:pt x="455086" y="7945"/>
                  </a:lnTo>
                  <a:lnTo>
                    <a:pt x="501313" y="2013"/>
                  </a:lnTo>
                  <a:lnTo>
                    <a:pt x="548641" y="0"/>
                  </a:lnTo>
                  <a:lnTo>
                    <a:pt x="595982" y="2014"/>
                  </a:lnTo>
                  <a:lnTo>
                    <a:pt x="642201" y="7945"/>
                  </a:lnTo>
                  <a:lnTo>
                    <a:pt x="687139" y="17630"/>
                  </a:lnTo>
                  <a:lnTo>
                    <a:pt x="730628" y="30904"/>
                  </a:lnTo>
                  <a:lnTo>
                    <a:pt x="772506" y="47601"/>
                  </a:lnTo>
                  <a:lnTo>
                    <a:pt x="812607" y="67558"/>
                  </a:lnTo>
                  <a:lnTo>
                    <a:pt x="850766" y="90608"/>
                  </a:lnTo>
                  <a:lnTo>
                    <a:pt x="886819" y="116589"/>
                  </a:lnTo>
                  <a:lnTo>
                    <a:pt x="920600" y="145335"/>
                  </a:lnTo>
                  <a:lnTo>
                    <a:pt x="951946" y="176681"/>
                  </a:lnTo>
                  <a:lnTo>
                    <a:pt x="980692" y="210463"/>
                  </a:lnTo>
                  <a:lnTo>
                    <a:pt x="1006673" y="246515"/>
                  </a:lnTo>
                  <a:lnTo>
                    <a:pt x="1029723" y="284675"/>
                  </a:lnTo>
                  <a:lnTo>
                    <a:pt x="1049680" y="324775"/>
                  </a:lnTo>
                  <a:lnTo>
                    <a:pt x="1066377" y="366653"/>
                  </a:lnTo>
                  <a:lnTo>
                    <a:pt x="1079650" y="410143"/>
                  </a:lnTo>
                  <a:lnTo>
                    <a:pt x="1089335" y="455081"/>
                  </a:lnTo>
                  <a:lnTo>
                    <a:pt x="1095267" y="501301"/>
                  </a:lnTo>
                  <a:lnTo>
                    <a:pt x="1097280" y="548640"/>
                  </a:lnTo>
                  <a:close/>
                </a:path>
                <a:path w="1097279" h="1097279">
                  <a:moveTo>
                    <a:pt x="548640" y="1097278"/>
                  </a:moveTo>
                  <a:lnTo>
                    <a:pt x="501301" y="1095264"/>
                  </a:lnTo>
                  <a:lnTo>
                    <a:pt x="455080" y="1089333"/>
                  </a:lnTo>
                  <a:lnTo>
                    <a:pt x="410143" y="1079648"/>
                  </a:lnTo>
                  <a:lnTo>
                    <a:pt x="366653" y="1066374"/>
                  </a:lnTo>
                  <a:lnTo>
                    <a:pt x="324775" y="1049677"/>
                  </a:lnTo>
                  <a:lnTo>
                    <a:pt x="284674" y="1029721"/>
                  </a:lnTo>
                  <a:lnTo>
                    <a:pt x="246515" y="1006670"/>
                  </a:lnTo>
                  <a:lnTo>
                    <a:pt x="210462" y="980689"/>
                  </a:lnTo>
                  <a:lnTo>
                    <a:pt x="176680" y="951944"/>
                  </a:lnTo>
                  <a:lnTo>
                    <a:pt x="145334" y="920598"/>
                  </a:lnTo>
                  <a:lnTo>
                    <a:pt x="116589" y="886816"/>
                  </a:lnTo>
                  <a:lnTo>
                    <a:pt x="90608" y="850763"/>
                  </a:lnTo>
                  <a:lnTo>
                    <a:pt x="67557" y="812604"/>
                  </a:lnTo>
                  <a:lnTo>
                    <a:pt x="47601" y="772503"/>
                  </a:lnTo>
                  <a:lnTo>
                    <a:pt x="30903" y="730625"/>
                  </a:lnTo>
                  <a:lnTo>
                    <a:pt x="17630" y="687135"/>
                  </a:lnTo>
                  <a:lnTo>
                    <a:pt x="7945" y="642198"/>
                  </a:lnTo>
                  <a:lnTo>
                    <a:pt x="2013" y="595977"/>
                  </a:lnTo>
                  <a:lnTo>
                    <a:pt x="0" y="548638"/>
                  </a:lnTo>
                  <a:lnTo>
                    <a:pt x="1097280" y="548640"/>
                  </a:lnTo>
                  <a:lnTo>
                    <a:pt x="1095266" y="595978"/>
                  </a:lnTo>
                  <a:lnTo>
                    <a:pt x="1089334" y="642198"/>
                  </a:lnTo>
                  <a:lnTo>
                    <a:pt x="1079649" y="687136"/>
                  </a:lnTo>
                  <a:lnTo>
                    <a:pt x="1066376" y="730626"/>
                  </a:lnTo>
                  <a:lnTo>
                    <a:pt x="1049679" y="772504"/>
                  </a:lnTo>
                  <a:lnTo>
                    <a:pt x="1029722" y="812604"/>
                  </a:lnTo>
                  <a:lnTo>
                    <a:pt x="1006671" y="850764"/>
                  </a:lnTo>
                  <a:lnTo>
                    <a:pt x="980691" y="886816"/>
                  </a:lnTo>
                  <a:lnTo>
                    <a:pt x="951945" y="920598"/>
                  </a:lnTo>
                  <a:lnTo>
                    <a:pt x="920599" y="951944"/>
                  </a:lnTo>
                  <a:lnTo>
                    <a:pt x="886817" y="980690"/>
                  </a:lnTo>
                  <a:lnTo>
                    <a:pt x="850764" y="1006671"/>
                  </a:lnTo>
                  <a:lnTo>
                    <a:pt x="812605" y="1029721"/>
                  </a:lnTo>
                  <a:lnTo>
                    <a:pt x="772505" y="1049678"/>
                  </a:lnTo>
                  <a:lnTo>
                    <a:pt x="730627" y="1066375"/>
                  </a:lnTo>
                  <a:lnTo>
                    <a:pt x="687137" y="1079649"/>
                  </a:lnTo>
                  <a:lnTo>
                    <a:pt x="642199" y="1089333"/>
                  </a:lnTo>
                  <a:lnTo>
                    <a:pt x="595979" y="1095265"/>
                  </a:lnTo>
                  <a:lnTo>
                    <a:pt x="548640" y="1097278"/>
                  </a:lnTo>
                  <a:close/>
                </a:path>
              </a:pathLst>
            </a:custGeom>
            <a:solidFill>
              <a:srgbClr val="BC95E8"/>
            </a:solidFill>
          </p:spPr>
          <p:txBody>
            <a:bodyPr wrap="square" lIns="0" tIns="0" rIns="0" bIns="0" rtlCol="0"/>
            <a:lstStyle/>
            <a:p/>
          </p:txBody>
        </p:sp>
        <p:sp>
          <p:nvSpPr>
            <p:cNvPr id="17" name="object 17"/>
            <p:cNvSpPr/>
            <p:nvPr/>
          </p:nvSpPr>
          <p:spPr>
            <a:xfrm>
              <a:off x="4418096" y="3668943"/>
              <a:ext cx="494030" cy="494030"/>
            </a:xfrm>
            <a:custGeom>
              <a:rect l="l" t="t" r="r" b="b"/>
              <a:pathLst>
                <a:path w="494029" h="494029">
                  <a:moveTo>
                    <a:pt x="493600" y="197439"/>
                  </a:moveTo>
                  <a:lnTo>
                    <a:pt x="0" y="197439"/>
                  </a:lnTo>
                  <a:lnTo>
                    <a:pt x="0" y="148079"/>
                  </a:lnTo>
                  <a:lnTo>
                    <a:pt x="246800" y="0"/>
                  </a:lnTo>
                  <a:lnTo>
                    <a:pt x="493600" y="148079"/>
                  </a:lnTo>
                  <a:lnTo>
                    <a:pt x="493600" y="197439"/>
                  </a:lnTo>
                  <a:close/>
                </a:path>
                <a:path w="494029" h="494029">
                  <a:moveTo>
                    <a:pt x="444239" y="444239"/>
                  </a:moveTo>
                  <a:lnTo>
                    <a:pt x="49360" y="444239"/>
                  </a:lnTo>
                  <a:lnTo>
                    <a:pt x="49360" y="197439"/>
                  </a:lnTo>
                  <a:lnTo>
                    <a:pt x="148080" y="197439"/>
                  </a:lnTo>
                  <a:lnTo>
                    <a:pt x="148080" y="394879"/>
                  </a:lnTo>
                  <a:lnTo>
                    <a:pt x="444239" y="394879"/>
                  </a:lnTo>
                  <a:lnTo>
                    <a:pt x="444239" y="444239"/>
                  </a:lnTo>
                  <a:close/>
                </a:path>
                <a:path w="494029" h="494029">
                  <a:moveTo>
                    <a:pt x="296159" y="394879"/>
                  </a:moveTo>
                  <a:lnTo>
                    <a:pt x="197439" y="394879"/>
                  </a:lnTo>
                  <a:lnTo>
                    <a:pt x="197439" y="197439"/>
                  </a:lnTo>
                  <a:lnTo>
                    <a:pt x="296159" y="197439"/>
                  </a:lnTo>
                  <a:lnTo>
                    <a:pt x="296159" y="394879"/>
                  </a:lnTo>
                  <a:close/>
                </a:path>
                <a:path w="494029" h="494029">
                  <a:moveTo>
                    <a:pt x="444239" y="394879"/>
                  </a:moveTo>
                  <a:lnTo>
                    <a:pt x="345519" y="394879"/>
                  </a:lnTo>
                  <a:lnTo>
                    <a:pt x="345519" y="197439"/>
                  </a:lnTo>
                  <a:lnTo>
                    <a:pt x="444239" y="197439"/>
                  </a:lnTo>
                  <a:lnTo>
                    <a:pt x="444239" y="394879"/>
                  </a:lnTo>
                  <a:close/>
                </a:path>
                <a:path w="494029" h="494029">
                  <a:moveTo>
                    <a:pt x="493600" y="493599"/>
                  </a:moveTo>
                  <a:lnTo>
                    <a:pt x="0" y="493599"/>
                  </a:lnTo>
                  <a:lnTo>
                    <a:pt x="0" y="444239"/>
                  </a:lnTo>
                  <a:lnTo>
                    <a:pt x="493600" y="444239"/>
                  </a:lnTo>
                  <a:lnTo>
                    <a:pt x="493600" y="493599"/>
                  </a:lnTo>
                  <a:close/>
                </a:path>
              </a:pathLst>
            </a:custGeom>
            <a:solidFill>
              <a:srgbClr val="FFFFFF"/>
            </a:solidFill>
          </p:spPr>
          <p:txBody>
            <a:bodyPr wrap="square" lIns="0" tIns="0" rIns="0" bIns="0" rtlCol="0"/>
            <a:lstStyle/>
            <a:p/>
          </p:txBody>
        </p:sp>
      </p:grpSp>
      <p:sp>
        <p:nvSpPr>
          <p:cNvPr id="18" name="object 18"/>
          <p:cNvSpPr/>
          <p:nvPr/>
        </p:nvSpPr>
        <p:spPr>
          <a:xfrm>
            <a:off x="5034007" y="5314781"/>
            <a:ext cx="476884" cy="476884"/>
          </a:xfrm>
          <a:custGeom>
            <a:rect l="l" t="t" r="r" b="b"/>
            <a:pathLst>
              <a:path w="476884" h="476884">
                <a:moveTo>
                  <a:pt x="47684" y="476842"/>
                </a:moveTo>
                <a:lnTo>
                  <a:pt x="0" y="476842"/>
                </a:lnTo>
                <a:lnTo>
                  <a:pt x="0" y="0"/>
                </a:lnTo>
                <a:lnTo>
                  <a:pt x="286105" y="0"/>
                </a:lnTo>
                <a:lnTo>
                  <a:pt x="294048" y="47684"/>
                </a:lnTo>
                <a:lnTo>
                  <a:pt x="476842" y="47684"/>
                </a:lnTo>
                <a:lnTo>
                  <a:pt x="405316" y="190737"/>
                </a:lnTo>
                <a:lnTo>
                  <a:pt x="476842" y="333790"/>
                </a:lnTo>
                <a:lnTo>
                  <a:pt x="190737" y="333790"/>
                </a:lnTo>
                <a:lnTo>
                  <a:pt x="182794" y="286105"/>
                </a:lnTo>
                <a:lnTo>
                  <a:pt x="47684" y="286105"/>
                </a:lnTo>
                <a:lnTo>
                  <a:pt x="47684" y="476842"/>
                </a:lnTo>
                <a:close/>
              </a:path>
            </a:pathLst>
          </a:custGeom>
          <a:solidFill>
            <a:srgbClr val="FFFFFF"/>
          </a:solidFill>
        </p:spPr>
        <p:txBody>
          <a:bodyPr wrap="square" lIns="0" tIns="0" rIns="0" bIns="0" rtlCol="0"/>
          <a:lstStyle/>
          <a:p/>
        </p:txBody>
      </p:sp>
      <p:sp>
        <p:nvSpPr>
          <p:cNvPr id="19" name="object 19"/>
          <p:cNvSpPr/>
          <p:nvPr/>
        </p:nvSpPr>
        <p:spPr>
          <a:xfrm>
            <a:off x="6589032" y="5322952"/>
            <a:ext cx="751205" cy="436245"/>
          </a:xfrm>
          <a:custGeom>
            <a:rect l="l" t="t" r="r" b="b"/>
            <a:pathLst>
              <a:path w="751204" h="436245">
                <a:moveTo>
                  <a:pt x="124609" y="391617"/>
                </a:moveTo>
                <a:lnTo>
                  <a:pt x="71200" y="391617"/>
                </a:lnTo>
                <a:lnTo>
                  <a:pt x="89453" y="340723"/>
                </a:lnTo>
                <a:lnTo>
                  <a:pt x="83425" y="337057"/>
                </a:lnTo>
                <a:lnTo>
                  <a:pt x="78713" y="331863"/>
                </a:lnTo>
                <a:lnTo>
                  <a:pt x="75647" y="325466"/>
                </a:lnTo>
                <a:lnTo>
                  <a:pt x="74552" y="318189"/>
                </a:lnTo>
                <a:lnTo>
                  <a:pt x="75615" y="311069"/>
                </a:lnTo>
                <a:lnTo>
                  <a:pt x="78591" y="304795"/>
                </a:lnTo>
                <a:lnTo>
                  <a:pt x="83162" y="299661"/>
                </a:lnTo>
                <a:lnTo>
                  <a:pt x="89008" y="295959"/>
                </a:lnTo>
                <a:lnTo>
                  <a:pt x="89008" y="212904"/>
                </a:lnTo>
                <a:lnTo>
                  <a:pt x="0" y="175789"/>
                </a:lnTo>
                <a:lnTo>
                  <a:pt x="391636" y="0"/>
                </a:lnTo>
                <a:lnTo>
                  <a:pt x="719500" y="162418"/>
                </a:lnTo>
                <a:lnTo>
                  <a:pt x="387177" y="162418"/>
                </a:lnTo>
                <a:lnTo>
                  <a:pt x="306431" y="175460"/>
                </a:lnTo>
                <a:lnTo>
                  <a:pt x="236255" y="204152"/>
                </a:lnTo>
                <a:lnTo>
                  <a:pt x="208324" y="220338"/>
                </a:lnTo>
                <a:lnTo>
                  <a:pt x="106799" y="220338"/>
                </a:lnTo>
                <a:lnTo>
                  <a:pt x="106799" y="295281"/>
                </a:lnTo>
                <a:lnTo>
                  <a:pt x="113478" y="298733"/>
                </a:lnTo>
                <a:lnTo>
                  <a:pt x="118767" y="303934"/>
                </a:lnTo>
                <a:lnTo>
                  <a:pt x="122249" y="310536"/>
                </a:lnTo>
                <a:lnTo>
                  <a:pt x="123503" y="318189"/>
                </a:lnTo>
                <a:lnTo>
                  <a:pt x="122225" y="325906"/>
                </a:lnTo>
                <a:lnTo>
                  <a:pt x="118679" y="332538"/>
                </a:lnTo>
                <a:lnTo>
                  <a:pt x="113298" y="337736"/>
                </a:lnTo>
                <a:lnTo>
                  <a:pt x="106515" y="341150"/>
                </a:lnTo>
                <a:lnTo>
                  <a:pt x="124609" y="391617"/>
                </a:lnTo>
                <a:close/>
              </a:path>
              <a:path w="751204" h="436245">
                <a:moveTo>
                  <a:pt x="581845" y="245885"/>
                </a:moveTo>
                <a:lnTo>
                  <a:pt x="567292" y="232843"/>
                </a:lnTo>
                <a:lnTo>
                  <a:pt x="526815" y="204152"/>
                </a:lnTo>
                <a:lnTo>
                  <a:pt x="465186" y="175460"/>
                </a:lnTo>
                <a:lnTo>
                  <a:pt x="387177" y="162418"/>
                </a:lnTo>
                <a:lnTo>
                  <a:pt x="719500" y="162418"/>
                </a:lnTo>
                <a:lnTo>
                  <a:pt x="750952" y="177999"/>
                </a:lnTo>
                <a:lnTo>
                  <a:pt x="581845" y="245885"/>
                </a:lnTo>
                <a:close/>
              </a:path>
              <a:path w="751204" h="436245">
                <a:moveTo>
                  <a:pt x="373826" y="436114"/>
                </a:moveTo>
                <a:lnTo>
                  <a:pt x="298104" y="428813"/>
                </a:lnTo>
                <a:lnTo>
                  <a:pt x="248665" y="412752"/>
                </a:lnTo>
                <a:lnTo>
                  <a:pt x="221754" y="396690"/>
                </a:lnTo>
                <a:lnTo>
                  <a:pt x="213617" y="389390"/>
                </a:lnTo>
                <a:lnTo>
                  <a:pt x="213617" y="264780"/>
                </a:lnTo>
                <a:lnTo>
                  <a:pt x="224081" y="255393"/>
                </a:lnTo>
                <a:lnTo>
                  <a:pt x="255613" y="234743"/>
                </a:lnTo>
                <a:lnTo>
                  <a:pt x="308422" y="214092"/>
                </a:lnTo>
                <a:lnTo>
                  <a:pt x="382721" y="204705"/>
                </a:lnTo>
                <a:lnTo>
                  <a:pt x="457020" y="214092"/>
                </a:lnTo>
                <a:lnTo>
                  <a:pt x="509830" y="234743"/>
                </a:lnTo>
                <a:lnTo>
                  <a:pt x="541362" y="255393"/>
                </a:lnTo>
                <a:lnTo>
                  <a:pt x="551826" y="264780"/>
                </a:lnTo>
                <a:lnTo>
                  <a:pt x="551826" y="338210"/>
                </a:lnTo>
                <a:lnTo>
                  <a:pt x="380494" y="338210"/>
                </a:lnTo>
                <a:lnTo>
                  <a:pt x="325062" y="341010"/>
                </a:lnTo>
                <a:lnTo>
                  <a:pt x="279799" y="348642"/>
                </a:lnTo>
                <a:lnTo>
                  <a:pt x="249283" y="359958"/>
                </a:lnTo>
                <a:lnTo>
                  <a:pt x="238093" y="373809"/>
                </a:lnTo>
                <a:lnTo>
                  <a:pt x="249283" y="387659"/>
                </a:lnTo>
                <a:lnTo>
                  <a:pt x="279799" y="398975"/>
                </a:lnTo>
                <a:lnTo>
                  <a:pt x="325062" y="406608"/>
                </a:lnTo>
                <a:lnTo>
                  <a:pt x="380494" y="409408"/>
                </a:lnTo>
                <a:lnTo>
                  <a:pt x="514758" y="409408"/>
                </a:lnTo>
                <a:lnTo>
                  <a:pt x="507883" y="412752"/>
                </a:lnTo>
                <a:lnTo>
                  <a:pt x="452328" y="428813"/>
                </a:lnTo>
                <a:lnTo>
                  <a:pt x="373826" y="436114"/>
                </a:lnTo>
                <a:close/>
              </a:path>
              <a:path w="751204" h="436245">
                <a:moveTo>
                  <a:pt x="167999" y="245885"/>
                </a:moveTo>
                <a:lnTo>
                  <a:pt x="106799" y="220338"/>
                </a:lnTo>
                <a:lnTo>
                  <a:pt x="208324" y="220338"/>
                </a:lnTo>
                <a:lnTo>
                  <a:pt x="186746" y="232843"/>
                </a:lnTo>
                <a:lnTo>
                  <a:pt x="167999" y="245885"/>
                </a:lnTo>
                <a:close/>
              </a:path>
              <a:path w="751204" h="436245">
                <a:moveTo>
                  <a:pt x="514758" y="409408"/>
                </a:moveTo>
                <a:lnTo>
                  <a:pt x="380494" y="409408"/>
                </a:lnTo>
                <a:lnTo>
                  <a:pt x="435928" y="406608"/>
                </a:lnTo>
                <a:lnTo>
                  <a:pt x="481197" y="398975"/>
                </a:lnTo>
                <a:lnTo>
                  <a:pt x="511719" y="387659"/>
                </a:lnTo>
                <a:lnTo>
                  <a:pt x="522912" y="373809"/>
                </a:lnTo>
                <a:lnTo>
                  <a:pt x="511719" y="359958"/>
                </a:lnTo>
                <a:lnTo>
                  <a:pt x="481197" y="348642"/>
                </a:lnTo>
                <a:lnTo>
                  <a:pt x="435928" y="341010"/>
                </a:lnTo>
                <a:lnTo>
                  <a:pt x="380494" y="338210"/>
                </a:lnTo>
                <a:lnTo>
                  <a:pt x="551826" y="338210"/>
                </a:lnTo>
                <a:lnTo>
                  <a:pt x="551826" y="389390"/>
                </a:lnTo>
                <a:lnTo>
                  <a:pt x="540910" y="396690"/>
                </a:lnTo>
                <a:lnTo>
                  <a:pt x="514758" y="409408"/>
                </a:lnTo>
                <a:close/>
              </a:path>
            </a:pathLst>
          </a:custGeom>
          <a:solidFill>
            <a:srgbClr val="FFFFFF"/>
          </a:solidFill>
        </p:spPr>
        <p:txBody>
          <a:bodyPr wrap="square" lIns="0" tIns="0" rIns="0" bIns="0" rtlCol="0"/>
          <a:lstStyle/>
          <a:p/>
        </p:txBody>
      </p:sp>
      <p:sp>
        <p:nvSpPr>
          <p:cNvPr id="20" name="object 20"/>
          <p:cNvSpPr txBox="1"/>
          <p:nvPr/>
        </p:nvSpPr>
        <p:spPr>
          <a:xfrm>
            <a:off x="7990643" y="5062842"/>
            <a:ext cx="311150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医疗技术领域将更加注重个性化医疗和</a:t>
            </a:r>
            <a:r>
              <a:rPr sz="1350" spc="-50">
                <a:latin typeface="微软雅黑"/>
                <a:cs typeface="微软雅黑"/>
              </a:rPr>
              <a:t> </a:t>
            </a:r>
            <a:r>
              <a:rPr sz="1350" spc="-5">
                <a:latin typeface="微软雅黑"/>
                <a:cs typeface="微软雅黑"/>
              </a:rPr>
              <a:t>远程医疗，提高医疗服务的质量和效率。</a:t>
            </a:r>
            <a:endParaRPr sz="1350">
              <a:latin typeface="微软雅黑"/>
              <a:cs typeface="微软雅黑"/>
            </a:endParaRPr>
          </a:p>
        </p:txBody>
      </p:sp>
      <p:sp>
        <p:nvSpPr>
          <p:cNvPr id="21" name="object 21"/>
          <p:cNvSpPr txBox="1"/>
          <p:nvPr/>
        </p:nvSpPr>
        <p:spPr>
          <a:xfrm>
            <a:off x="764311" y="3379883"/>
            <a:ext cx="29400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先进制造技术领域将注重数字化、智能化和柔性化制造，提高生产效率和产品</a:t>
            </a:r>
            <a:r>
              <a:rPr sz="1350" spc="-20">
                <a:latin typeface="微软雅黑"/>
                <a:cs typeface="微软雅黑"/>
              </a:rPr>
              <a:t>质量。</a:t>
            </a:r>
            <a:endParaRPr sz="1350">
              <a:latin typeface="微软雅黑"/>
              <a:cs typeface="微软雅黑"/>
            </a:endParaRPr>
          </a:p>
        </p:txBody>
      </p:sp>
      <p:sp>
        <p:nvSpPr>
          <p:cNvPr id="22" name="object 22"/>
          <p:cNvSpPr txBox="1"/>
          <p:nvPr/>
        </p:nvSpPr>
        <p:spPr>
          <a:xfrm>
            <a:off x="1193591" y="5062728"/>
            <a:ext cx="29400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新能源技术领域将加速发展太阳能、风能和核能等清洁能源，减少对化石燃料</a:t>
            </a:r>
            <a:r>
              <a:rPr sz="1350" spc="-15">
                <a:latin typeface="微软雅黑"/>
                <a:cs typeface="微软雅黑"/>
              </a:rPr>
              <a:t>的依赖。</a:t>
            </a:r>
            <a:endParaRPr sz="1350">
              <a:latin typeface="微软雅黑"/>
              <a:cs typeface="微软雅黑"/>
            </a:endParaRPr>
          </a:p>
        </p:txBody>
      </p:sp>
      <p:sp>
        <p:nvSpPr>
          <p:cNvPr id="23" name="object 23"/>
          <p:cNvSpPr txBox="1"/>
          <p:nvPr/>
        </p:nvSpPr>
        <p:spPr>
          <a:xfrm>
            <a:off x="4599785" y="1327869"/>
            <a:ext cx="29400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生物技术领域将继续成为全球创新的重要方向，特别是在基因编辑、细胞疗法</a:t>
            </a:r>
            <a:r>
              <a:rPr sz="1350" spc="-10">
                <a:latin typeface="微软雅黑"/>
                <a:cs typeface="微软雅黑"/>
              </a:rPr>
              <a:t>和免疫疗法等领域。</a:t>
            </a:r>
            <a:endParaRPr sz="1350">
              <a:latin typeface="微软雅黑"/>
              <a:cs typeface="微软雅黑"/>
            </a:endParaRPr>
          </a:p>
        </p:txBody>
      </p:sp>
      <p:grpSp>
        <p:nvGrpSpPr>
          <p:cNvPr id="24" name="object 24"/>
          <p:cNvGrpSpPr/>
          <p:nvPr/>
        </p:nvGrpSpPr>
        <p:grpSpPr>
          <a:xfrm>
            <a:off x="454963" y="331167"/>
            <a:ext cx="515620" cy="440055"/>
            <a:chOff x="454963" y="331167"/>
            <a:chExt cx="515620" cy="440055"/>
          </a:xfrm>
        </p:grpSpPr>
        <p:pic>
          <p:nvPicPr>
            <p:cNvPr id="25" name="object 25"/>
            <p:cNvPicPr/>
            <p:nvPr/>
          </p:nvPicPr>
          <p:blipFill>
            <a:blip r:embed="rId2"/>
            <a:stretch>
              <a:fillRect/>
            </a:stretch>
          </p:blipFill>
          <p:spPr>
            <a:xfrm>
              <a:off x="454963" y="331167"/>
              <a:ext cx="84147" cy="84146"/>
            </a:xfrm>
            <a:prstGeom prst="rect">
              <a:avLst/>
            </a:prstGeom>
          </p:spPr>
        </p:pic>
        <p:pic>
          <p:nvPicPr>
            <p:cNvPr id="26" name="object 26"/>
            <p:cNvPicPr/>
            <p:nvPr/>
          </p:nvPicPr>
          <p:blipFill>
            <a:blip r:embed="rId3"/>
            <a:stretch>
              <a:fillRect/>
            </a:stretch>
          </p:blipFill>
          <p:spPr>
            <a:xfrm>
              <a:off x="575049" y="337742"/>
              <a:ext cx="78137" cy="78136"/>
            </a:xfrm>
            <a:prstGeom prst="rect">
              <a:avLst/>
            </a:prstGeom>
          </p:spPr>
        </p:pic>
        <p:pic>
          <p:nvPicPr>
            <p:cNvPr id="27" name="object 27"/>
            <p:cNvPicPr/>
            <p:nvPr/>
          </p:nvPicPr>
          <p:blipFill>
            <a:blip r:embed="rId4"/>
            <a:stretch>
              <a:fillRect/>
            </a:stretch>
          </p:blipFill>
          <p:spPr>
            <a:xfrm>
              <a:off x="689124" y="339459"/>
              <a:ext cx="74704" cy="74703"/>
            </a:xfrm>
            <a:prstGeom prst="rect">
              <a:avLst/>
            </a:prstGeom>
          </p:spPr>
        </p:pic>
        <p:pic>
          <p:nvPicPr>
            <p:cNvPr id="28" name="object 28"/>
            <p:cNvPicPr/>
            <p:nvPr/>
          </p:nvPicPr>
          <p:blipFill>
            <a:blip r:embed="rId5"/>
            <a:stretch>
              <a:fillRect/>
            </a:stretch>
          </p:blipFill>
          <p:spPr>
            <a:xfrm>
              <a:off x="799767" y="348429"/>
              <a:ext cx="69238" cy="69237"/>
            </a:xfrm>
            <a:prstGeom prst="rect">
              <a:avLst/>
            </a:prstGeom>
          </p:spPr>
        </p:pic>
        <p:pic>
          <p:nvPicPr>
            <p:cNvPr id="29" name="object 29"/>
            <p:cNvPicPr/>
            <p:nvPr/>
          </p:nvPicPr>
          <p:blipFill>
            <a:blip r:embed="rId6"/>
            <a:stretch>
              <a:fillRect/>
            </a:stretch>
          </p:blipFill>
          <p:spPr>
            <a:xfrm>
              <a:off x="904944" y="344296"/>
              <a:ext cx="65594" cy="65593"/>
            </a:xfrm>
            <a:prstGeom prst="rect">
              <a:avLst/>
            </a:prstGeom>
          </p:spPr>
        </p:pic>
        <p:pic>
          <p:nvPicPr>
            <p:cNvPr id="30" name="object 30"/>
            <p:cNvPicPr/>
            <p:nvPr/>
          </p:nvPicPr>
          <p:blipFill>
            <a:blip r:embed="rId7"/>
            <a:stretch>
              <a:fillRect/>
            </a:stretch>
          </p:blipFill>
          <p:spPr>
            <a:xfrm>
              <a:off x="454963" y="448941"/>
              <a:ext cx="84147" cy="84146"/>
            </a:xfrm>
            <a:prstGeom prst="rect">
              <a:avLst/>
            </a:prstGeom>
          </p:spPr>
        </p:pic>
        <p:pic>
          <p:nvPicPr>
            <p:cNvPr id="31" name="object 31"/>
            <p:cNvPicPr/>
            <p:nvPr/>
          </p:nvPicPr>
          <p:blipFill>
            <a:blip r:embed="rId3"/>
            <a:stretch>
              <a:fillRect/>
            </a:stretch>
          </p:blipFill>
          <p:spPr>
            <a:xfrm>
              <a:off x="575049" y="455516"/>
              <a:ext cx="78137" cy="78136"/>
            </a:xfrm>
            <a:prstGeom prst="rect">
              <a:avLst/>
            </a:prstGeom>
          </p:spPr>
        </p:pic>
        <p:pic>
          <p:nvPicPr>
            <p:cNvPr id="32" name="object 32"/>
            <p:cNvPicPr/>
            <p:nvPr/>
          </p:nvPicPr>
          <p:blipFill>
            <a:blip r:embed="rId4"/>
            <a:stretch>
              <a:fillRect/>
            </a:stretch>
          </p:blipFill>
          <p:spPr>
            <a:xfrm>
              <a:off x="689124" y="457232"/>
              <a:ext cx="74703" cy="74704"/>
            </a:xfrm>
            <a:prstGeom prst="rect">
              <a:avLst/>
            </a:prstGeom>
          </p:spPr>
        </p:pic>
        <p:pic>
          <p:nvPicPr>
            <p:cNvPr id="33" name="object 33"/>
            <p:cNvPicPr/>
            <p:nvPr/>
          </p:nvPicPr>
          <p:blipFill>
            <a:blip r:embed="rId8"/>
            <a:stretch>
              <a:fillRect/>
            </a:stretch>
          </p:blipFill>
          <p:spPr>
            <a:xfrm>
              <a:off x="799767" y="466202"/>
              <a:ext cx="69237" cy="69237"/>
            </a:xfrm>
            <a:prstGeom prst="rect">
              <a:avLst/>
            </a:prstGeom>
          </p:spPr>
        </p:pic>
        <p:pic>
          <p:nvPicPr>
            <p:cNvPr id="34" name="object 34"/>
            <p:cNvPicPr/>
            <p:nvPr/>
          </p:nvPicPr>
          <p:blipFill>
            <a:blip r:embed="rId6"/>
            <a:stretch>
              <a:fillRect/>
            </a:stretch>
          </p:blipFill>
          <p:spPr>
            <a:xfrm>
              <a:off x="904944" y="462069"/>
              <a:ext cx="65594" cy="65594"/>
            </a:xfrm>
            <a:prstGeom prst="rect">
              <a:avLst/>
            </a:prstGeom>
          </p:spPr>
        </p:pic>
        <p:pic>
          <p:nvPicPr>
            <p:cNvPr id="35" name="object 35"/>
            <p:cNvPicPr/>
            <p:nvPr/>
          </p:nvPicPr>
          <p:blipFill>
            <a:blip r:embed="rId7"/>
            <a:stretch>
              <a:fillRect/>
            </a:stretch>
          </p:blipFill>
          <p:spPr>
            <a:xfrm>
              <a:off x="454963" y="566714"/>
              <a:ext cx="84147" cy="84146"/>
            </a:xfrm>
            <a:prstGeom prst="rect">
              <a:avLst/>
            </a:prstGeom>
          </p:spPr>
        </p:pic>
        <p:pic>
          <p:nvPicPr>
            <p:cNvPr id="36" name="object 36"/>
            <p:cNvPicPr/>
            <p:nvPr/>
          </p:nvPicPr>
          <p:blipFill>
            <a:blip r:embed="rId9"/>
            <a:stretch>
              <a:fillRect/>
            </a:stretch>
          </p:blipFill>
          <p:spPr>
            <a:xfrm>
              <a:off x="575049" y="573290"/>
              <a:ext cx="78137" cy="78136"/>
            </a:xfrm>
            <a:prstGeom prst="rect">
              <a:avLst/>
            </a:prstGeom>
          </p:spPr>
        </p:pic>
        <p:pic>
          <p:nvPicPr>
            <p:cNvPr id="37" name="object 37"/>
            <p:cNvPicPr/>
            <p:nvPr/>
          </p:nvPicPr>
          <p:blipFill>
            <a:blip r:embed="rId10"/>
            <a:stretch>
              <a:fillRect/>
            </a:stretch>
          </p:blipFill>
          <p:spPr>
            <a:xfrm>
              <a:off x="689124" y="575006"/>
              <a:ext cx="74703" cy="74704"/>
            </a:xfrm>
            <a:prstGeom prst="rect">
              <a:avLst/>
            </a:prstGeom>
          </p:spPr>
        </p:pic>
        <p:pic>
          <p:nvPicPr>
            <p:cNvPr id="38" name="object 38"/>
            <p:cNvPicPr/>
            <p:nvPr/>
          </p:nvPicPr>
          <p:blipFill>
            <a:blip r:embed="rId8"/>
            <a:stretch>
              <a:fillRect/>
            </a:stretch>
          </p:blipFill>
          <p:spPr>
            <a:xfrm>
              <a:off x="799767" y="583976"/>
              <a:ext cx="69237" cy="69237"/>
            </a:xfrm>
            <a:prstGeom prst="rect">
              <a:avLst/>
            </a:prstGeom>
          </p:spPr>
        </p:pic>
        <p:pic>
          <p:nvPicPr>
            <p:cNvPr id="39" name="object 39"/>
            <p:cNvPicPr/>
            <p:nvPr/>
          </p:nvPicPr>
          <p:blipFill>
            <a:blip r:embed="rId6"/>
            <a:stretch>
              <a:fillRect/>
            </a:stretch>
          </p:blipFill>
          <p:spPr>
            <a:xfrm>
              <a:off x="904944" y="579843"/>
              <a:ext cx="65594" cy="65594"/>
            </a:xfrm>
            <a:prstGeom prst="rect">
              <a:avLst/>
            </a:prstGeom>
          </p:spPr>
        </p:pic>
        <p:pic>
          <p:nvPicPr>
            <p:cNvPr id="40" name="object 40"/>
            <p:cNvPicPr/>
            <p:nvPr/>
          </p:nvPicPr>
          <p:blipFill>
            <a:blip r:embed="rId2"/>
            <a:stretch>
              <a:fillRect/>
            </a:stretch>
          </p:blipFill>
          <p:spPr>
            <a:xfrm>
              <a:off x="454963" y="684488"/>
              <a:ext cx="84147" cy="84146"/>
            </a:xfrm>
            <a:prstGeom prst="rect">
              <a:avLst/>
            </a:prstGeom>
          </p:spPr>
        </p:pic>
        <p:pic>
          <p:nvPicPr>
            <p:cNvPr id="41" name="object 41"/>
            <p:cNvPicPr/>
            <p:nvPr/>
          </p:nvPicPr>
          <p:blipFill>
            <a:blip r:embed="rId9"/>
            <a:stretch>
              <a:fillRect/>
            </a:stretch>
          </p:blipFill>
          <p:spPr>
            <a:xfrm>
              <a:off x="575049" y="691063"/>
              <a:ext cx="78137" cy="78136"/>
            </a:xfrm>
            <a:prstGeom prst="rect">
              <a:avLst/>
            </a:prstGeom>
          </p:spPr>
        </p:pic>
        <p:pic>
          <p:nvPicPr>
            <p:cNvPr id="42" name="object 42"/>
            <p:cNvPicPr/>
            <p:nvPr/>
          </p:nvPicPr>
          <p:blipFill>
            <a:blip r:embed="rId4"/>
            <a:stretch>
              <a:fillRect/>
            </a:stretch>
          </p:blipFill>
          <p:spPr>
            <a:xfrm>
              <a:off x="689124" y="692780"/>
              <a:ext cx="74703" cy="74704"/>
            </a:xfrm>
            <a:prstGeom prst="rect">
              <a:avLst/>
            </a:prstGeom>
          </p:spPr>
        </p:pic>
        <p:pic>
          <p:nvPicPr>
            <p:cNvPr id="43" name="object 43"/>
            <p:cNvPicPr/>
            <p:nvPr/>
          </p:nvPicPr>
          <p:blipFill>
            <a:blip r:embed="rId5"/>
            <a:stretch>
              <a:fillRect/>
            </a:stretch>
          </p:blipFill>
          <p:spPr>
            <a:xfrm>
              <a:off x="799767" y="701750"/>
              <a:ext cx="69237" cy="69237"/>
            </a:xfrm>
            <a:prstGeom prst="rect">
              <a:avLst/>
            </a:prstGeom>
          </p:spPr>
        </p:pic>
        <p:pic>
          <p:nvPicPr>
            <p:cNvPr id="44" name="object 44"/>
            <p:cNvPicPr/>
            <p:nvPr/>
          </p:nvPicPr>
          <p:blipFill>
            <a:blip r:embed="rId6"/>
            <a:stretch>
              <a:fillRect/>
            </a:stretch>
          </p:blipFill>
          <p:spPr>
            <a:xfrm>
              <a:off x="904944" y="697617"/>
              <a:ext cx="65594" cy="65594"/>
            </a:xfrm>
            <a:prstGeom prst="rect">
              <a:avLst/>
            </a:prstGeom>
          </p:spPr>
        </p:pic>
      </p:grpSp>
      <p:sp>
        <p:nvSpPr>
          <p:cNvPr id="45" name="object 45"/>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技术领域发展趋势分析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https://d.book118.com/385140221034011121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全球专利地域分析报告</vt:lpstr>
      <vt:lpstr>PowerPoint Presentation</vt:lpstr>
      <vt:lpstr>PowerPoint Presentation</vt:lpstr>
      <vt:lpstr>报告目的和背景</vt:lpstr>
      <vt:lpstr>报告范围和限制</vt:lpstr>
      <vt:lpstr>全球专利地域概况</vt:lpstr>
      <vt:lpstr>全球专利申请数量及分布</vt:lpstr>
      <vt:lpstr>主要专利申请国家/地区</vt:lpstr>
      <vt:lpstr>专利申请趋势分析</vt:lpstr>
      <vt:lpstr>各国/地区专利技术领域分析</vt:lpstr>
      <vt:lpstr>专利技术领域分类</vt:lpstr>
      <vt:lpstr>主要技术领域的专利申请情况</vt:lpstr>
      <vt:lpstr>技术领域发展趋势分析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2024-09-24T01:37:30.092</cp:lastPrinted>
  <dcterms:created xsi:type="dcterms:W3CDTF">2024-09-23T17:37:30Z</dcterms:created>
  <dcterms:modified xsi:type="dcterms:W3CDTF">2024-09-23T17:37:31Z</dcterms:modified>
</cp:coreProperties>
</file>