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B09BCF-26E8-4A99-B150-889603D733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71C4F-0D39-4189-B9A7-D897D88AD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51871-83FC-4A1F-A269-A6B42AA5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0591-444B-4513-B69F-EF3AA76C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CD009-B907-441B-8BAA-9DD5E921D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B7537-9FEE-42A1-97D9-919350F5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47ECAF-3C82-47E9-A68E-CB8FA1116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BADFA-7833-45CD-85B4-FC53C26D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4DB4A-A95D-4869-B09A-3D02800FC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46371-A773-49B9-A1F8-330AEE93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D2448-5DA1-4D1F-BA2E-132702B1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87A9C-7681-4E41-A9A8-FDFE8385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73EA163-2D01-45E1-8E19-1690BFF8CB8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CF48EDD-C9AD-4D3D-82A7-EFE779BD31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4104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相互理解消除人际矛盾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理解人际矛盾的意义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矛盾调解与解决策略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有效沟通促进人际和谐关系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人际矛盾对个人与团队的影响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理解与包容，化解人际矛盾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拓展视野，共创美好未来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相互理解消除人际矛盾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理解人际矛盾的意义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人际矛盾的定义及影响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人际矛盾是指人与人之间因为观念、利益、情感等方面的冲突而产生的不和谐关系，会给个体和团体带来负面影响。人际矛盾会导致沟通障碍、情绪不稳定、工作效率降低等问题。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人际矛盾背后的原因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导致观念冲突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引发利益争执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利益诉求不同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产生误解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沟通方式不当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加剧矛盾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情绪管理不善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主动沟通解决矛盾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促进共情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从对方角度思考问题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如何正确理解人际矛盾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尊重差异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面对矛盾时保持冷静客观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换位思考，增进相互理解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从对方角度思考问题，促进共情和理解。积极倾听，尊重他人意见，避免偏见和主观臆断。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建立有效沟通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避免歧义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选择适当时机进行沟通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掌握时机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寻找双方的共同点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解决人际矛盾的重要性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解决人际矛盾可以提高人际关系质量，增进团队合作效率，促进个人职业发展。只有通过理解和沟通，才能消除矛盾，建立和谐关系。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矛盾调解与解决策略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矛盾调解的基本原则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以事实和数据为依据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保持平等和尊重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寻求第三方中介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客观公正地调解矛盾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避免情绪积压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善于表达自己的需求和期望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矛盾解决的技巧与方法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寻找共同利益点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寻求双赢解决方案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主动化解人际矛盾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主动化解人际矛盾的关键在于及时沟通，表达真实情感，避免情绪积压。同时，善于表达自己的需求和期望，并寻求解决方案是解决矛盾的有效途径。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矛盾解决的常见误区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冷静分析问题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情绪化处理矛盾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坚持原则但灵活应对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退让方式解决矛盾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寻求第三方帮助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客观公正调解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善于表达期望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冷静分析问题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矛盾解决策略比较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以事实为依据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在解决人际矛盾中，有效沟通是至关重要的。通过开放、坦诚的沟通，可以更好地理解对方的想法和感受，从而找到解决问题的方法。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8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有效沟通促进人际和谐关系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积极倾听的重要性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尊重对方的意见和感受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避免误解和矛盾的产生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坦诚交流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言行一致的沟通技巧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保持信任和透明度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避免歧义和误解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非暴力沟通的实践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通过增进自我认知，理解自己的情绪和需求，善用“我语”，避免指责和攻击对方，从而实践非暴力沟通。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多样化沟通策略的应用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根据不同情况选择合适的沟通方式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针对情境选择沟通方式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包括肢体语言、表情等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善用非言语沟通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有效沟通是促进人际和谐关系的重要基础，通过积极倾听、言行一致、非暴力沟通和多样化沟通策略的应用，可以消除人际矛盾，促进相互理解。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3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人际矛盾对个人与团队的影响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人际矛盾对个人的影响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人际矛盾会增加个人的心理压力，导致情绪波动和降低工作效率。紧张的关系也会影响个人的发展和成长，阻碍个人在团队中的进步。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https://d.book118.com/385141042013011130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相互理解消除人际矛盾</vt:lpstr>
      <vt:lpstr>目录</vt:lpstr>
      <vt:lpstr>第1章 理解人际矛盾的意义</vt:lpstr>
      <vt:lpstr> </vt:lpstr>
      <vt:lpstr>人际矛盾背后的原因</vt:lpstr>
      <vt:lpstr>如何正确理解人际矛盾</vt:lpstr>
      <vt:lpstr> </vt:lpstr>
      <vt:lpstr>建立有效沟通</vt:lpstr>
      <vt:lpstr>解决人际矛盾的重要性</vt:lpstr>
      <vt:lpstr>第2章 矛盾调解与解决策略</vt:lpstr>
      <vt:lpstr>矛盾调解的基本原则</vt:lpstr>
      <vt:lpstr>矛盾解决的技巧与方法</vt:lpstr>
      <vt:lpstr> </vt:lpstr>
      <vt:lpstr>矛盾解决的常见误区</vt:lpstr>
      <vt:lpstr>矛盾解决策略比较</vt:lpstr>
      <vt:lpstr>有效沟通的重要性</vt:lpstr>
      <vt:lpstr>第3章 有效沟通促进人际和谐关系</vt:lpstr>
      <vt:lpstr>积极倾听的重要性</vt:lpstr>
      <vt:lpstr>言行一致的沟通技巧</vt:lpstr>
      <vt:lpstr> </vt:lpstr>
      <vt:lpstr>多样化沟通策略的应用</vt:lpstr>
      <vt:lpstr>结尾</vt:lpstr>
      <vt:lpstr>第4章 人际矛盾对个人与团队的影响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2024-09-29T14:13:59.605</cp:lastPrinted>
  <dcterms:created xsi:type="dcterms:W3CDTF">2024-09-29T06:13:59Z</dcterms:created>
  <dcterms:modified xsi:type="dcterms:W3CDTF">2024-09-29T06:14:01Z</dcterms:modified>
</cp:coreProperties>
</file>