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4257858C-CEFA-42B4-A082-1E6708F0CA82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2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3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5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6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8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9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1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2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4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5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7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8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562DC3-B981-4F2D-800A-B7A9F85E80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906541-19EE-497B-81FB-C5F4590D48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30E54F-DB82-4A0B-8107-0CE54EA6DF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44F0AC-5970-4230-BC0A-D74DF9DD77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954E3A4-8CC2-459A-B0CA-24DE9743AE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B24950-55F6-403A-9DA2-55E63796D8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89F6904-2C33-496B-9EBA-E07BE912F5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4F7AD1-14C3-44C7-A50C-D3D47D7FD3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C9B86B-F7EB-4FB6-A7FB-E2D0FE6096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EBE0E5-E825-48FD-91F0-D2552E3F0D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9BF350-79B1-4D91-AAF5-BC7E122942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A03D5224-A8DD-4019-B196-6B716D2BA127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4B649250-42C2-43EF-BA90-CF8197C3969D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5141120013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学生情绪调适技巧分享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认识情绪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学生情绪调适技巧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情绪管理实例分析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情绪管理的长期效果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学生情绪调适技巧分享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学生情绪管理的重要性不容忽视，本</a:t>
            </a:r>
            <a:r>
              <a:rPr lang="en-US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PPT</a:t>
            </a: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将分享一些有效的学生情绪调适技巧。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情绪管理的定义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如何处理和表达情绪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处理情绪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如何应对情绪所带来的影响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影响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更好地与他人沟通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表达清晰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情绪稳定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维持身心健康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减少压力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提高抵抗力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情绪管理的益处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提升学习效率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集中注意力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更好的思维方式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情绪管理的挑战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情绪不稳定，易受外界影响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青春期的情绪波动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压力源头多，应对需冷静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学业压力和社交压力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家庭氛围对情绪产生重要影响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家庭环境的影响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5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情绪管理技巧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情绪管理技巧包括情绪识别、情绪表达、情绪调节等方面，通过学习和实践，可以更好地应对各种情绪挑战。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认识情绪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情绪的分类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情绪是人类情感状态的一种表现，可以分为基本情绪和复杂情绪。基本情绪包括喜、怒、哀、乐等简单、直接的情绪；而复杂情绪则包含焦虑、压力、沮丧等更为深层次和综合的情绪体验。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4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情绪的表现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情绪的表现有多种形式，包括身体反应和行为表现。身体反应可以是头痛、胃痛等身体不适，而行为表现则可能表现为暴躁、消极等行为表现。了解情绪的表现有助于及时调节情绪状态。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7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情绪的触发因素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8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性格、经历等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个人因素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4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学业、人际关系等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外部因素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8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情绪的认知扭曲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情绪认知扭曲是指个体对情绪产生错误的认知或解释，影响情绪的调适能力。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4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情绪的认知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8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情绪与思维的关系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思维对情绪有明显影响，积极的思维可以帮助缓解不良情绪。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如何管理情绪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通过深呼吸放松身心，缓解情绪不适。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深呼吸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与朋友、家人分享情绪，获得支持和理解。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寻求支持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通过运动释放身体累积的负能量，提升情绪状态。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运动放松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做自己喜欢的事情，增加快乐感，调节情绪。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寻找乐趣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情绪调适技巧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情绪调适技巧是帮助个体管理情绪、保持心理健康的重要工具。掌握有效的情绪调适技巧，可以帮助人们更好地应对生活中的各种挑战，保持心态平和、积极向上。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4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学生情绪调适技巧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情绪识别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学会倾听内心的声音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辨认自己的情绪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通过言语或行为表达自己的感受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学会表达情绪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7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肌肉放松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通过放松肌肉缓解身体紧张感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舒缓焦虑情绪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0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冥想放松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集中注意力并深呼吸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帮助身心放松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3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情绪放松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7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深呼吸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通过深长的呼吸平复情绪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减缓紧张情绪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情绪转移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情绪转移是一种有效的情绪管理方式，通过进行运动、与朋友聊天或专注于兴趣爱好等方式，可以帮助将负面情绪转变为积极的能量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情绪引导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寻找心理咨询师进行情绪疏导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寻求专业帮助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学习情绪管理技巧和方法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寻找情绪引导的书籍或课程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参与专门训练课程提升情绪管理能力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参加情绪管理训练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https://d.book118.com/385141120013011130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127</Paragraphs>
  <Slides>21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学生情绪调适技巧分享</vt:lpstr>
      <vt:lpstr>目录</vt:lpstr>
      <vt:lpstr>第1章 简介</vt:lpstr>
      <vt:lpstr>学生情绪调适技巧分享</vt:lpstr>
      <vt:lpstr>情绪管理的定义</vt:lpstr>
      <vt:lpstr>情绪管理的益处</vt:lpstr>
      <vt:lpstr>情绪管理的挑战</vt:lpstr>
      <vt:lpstr> </vt:lpstr>
      <vt:lpstr>第2章 认识情绪</vt:lpstr>
      <vt:lpstr>情绪的分类</vt:lpstr>
      <vt:lpstr> </vt:lpstr>
      <vt:lpstr>情绪的触发因素</vt:lpstr>
      <vt:lpstr>情绪的认知</vt:lpstr>
      <vt:lpstr>如何管理情绪</vt:lpstr>
      <vt:lpstr> </vt:lpstr>
      <vt:lpstr>第3章 学生情绪调适技巧</vt:lpstr>
      <vt:lpstr>情绪识别</vt:lpstr>
      <vt:lpstr>情绪放松</vt:lpstr>
      <vt:lpstr> </vt:lpstr>
      <vt:lpstr>情绪引导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2024-09-29T14:14:00.243</cp:lastPrinted>
  <dcterms:created xsi:type="dcterms:W3CDTF">2024-09-29T06:14:00Z</dcterms:created>
  <dcterms:modified xsi:type="dcterms:W3CDTF">2024-09-29T06:14:02Z</dcterms:modified>
</cp:coreProperties>
</file>