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B6C1B-1515-4E81-A465-5D33779B2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CC1FD-7F02-43BE-99F6-63972B7C0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B43FD-DD5D-404D-9684-F36C4C78F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6570F-895E-4CCF-AD2A-552D920FC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2DDAB2-57FA-462D-9968-9186DB6B4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296CA3-57F3-43C3-BDA3-34324902B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05E9D-E937-4421-A083-5C6BCAE3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55452-FBB6-4DA3-9914-11AD37190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4F038-6777-443E-9622-42D08E3B7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7A349-4B21-4219-9B7B-2A5E11CEB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4D5E5-9272-4C86-8F7E-DDF4200C9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4430023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设备维保的技术创新与发展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设备维保技术创新概述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设备预防性维护技术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智能化维保技术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绿色维保技术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设备维保技术创新的挑战与对策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设备维保技术创新概述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74" b="1787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通过技术创新，优化设备维护和保养流程，提高设备的运行效率和使用寿命。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通过预防性维护和预测性维护等创新技术，降低设备维修成本和停机时间。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设备维保技术创新有助于企业提高生产效率和产品质量，从而增强市场竞争力。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设备维保技术创新的意义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利用物联网、大数据和人工智能等技术，实现设备远程监控和维护。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开发专业工具和软件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针对特定设备开发专业的维护和保养工具及软件，提高维护效率。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培训和人才培养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加强设备维保人员的培训和人才培养，提高其技术水平和创新能力。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设备维保技术创新的方法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随着智能化和自动化技术的发展，设备维保将更加依赖远程监控和维护系统。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智能化和自动化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67" r="2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个性化和定制化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预防性和预测性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针对不同设备的特性和需求，维保服务将更加个性化和定制化。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预防性维护和预测性维护将成为未来设备维保的重要方向。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设备维保技术创新的发展趋势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设备预防性维护技术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振动监测技术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油液监测技术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通过对润滑油或液压油的理化性质进行监测，预测设备磨损或液压系统的异常。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温度监测技术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通过监测设备运行时的温度变化，判断设备的热平衡状态和潜在故障。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通过监测设备的振动情况，判断设备的运行状态和潜在故障。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无损检测技术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利用声、光、磁等物理特性对设备进行非破坏性检测，发现表面或内部的缺陷。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设备状态监测技术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基于模型的故障预测与诊断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故障预测与诊断技术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利用数学模型和算法对设备运行状态进行预测和诊断。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基于数据驱动的故障预测与诊断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利用机器学习和人工智能技术对设备运行数据进行挖掘和分析，预测和诊断故障。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结合数学模型和数据驱动的方法，提高预测和诊断的准确性和可靠性。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混合模型故障预测与诊断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制定维护计划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根据设备的运行状况、故障历史、环境条件等因素，制定合理的预防性维护计划。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维护任务调度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根据维护计划，合理安排维护任务的时间、人员和资源，确保维护工作的顺利进行。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维护过程监控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对维护过程进行实时监控和记录，确保维护工作的质量和效果。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维护效果评估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对维护后的设备进行性能测试和评估，验证维护效果并及时调整维护计划。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智能化维保技术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https://d.book118.com/385144300230011110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2024-09-16T01:16:05.539</cp:lastPrinted>
  <dcterms:created xsi:type="dcterms:W3CDTF">2024-09-15T17:16:05Z</dcterms:created>
  <dcterms:modified xsi:type="dcterms:W3CDTF">2024-09-15T17:16:07Z</dcterms:modified>
</cp:coreProperties>
</file>