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3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5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AB06D-DD90-4D1A-8D88-E98AD5B1C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B5117-E3EE-429D-ABE2-13BCD3489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329F0-2888-4754-8E38-F9AB43024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42515-D264-4FC4-8CF3-E5BC3BFAC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92DB5C-8F22-493C-9059-D094E38FC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80E21-97A9-4E36-8C0E-6A5B8653D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3AFB1D-314E-4830-A68C-06341758D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BCEAA-EB9C-44FA-98FD-DE96757CE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A0EA4-4A26-4FE0-AF83-9304C363A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091B2-0F32-44AC-82C0-E979A9C37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74270-FCC3-4ED9-AFAC-3FA7A8047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311" r:id="rId2"/>
    <p:sldLayoutId id="2147487312" r:id="rId3"/>
    <p:sldLayoutId id="2147487313" r:id="rId4"/>
    <p:sldLayoutId id="2147487314" r:id="rId5"/>
    <p:sldLayoutId id="2147487315" r:id="rId6"/>
    <p:sldLayoutId id="2147487316" r:id="rId7"/>
    <p:sldLayoutId id="2147487317" r:id="rId8"/>
    <p:sldLayoutId id="2147487318" r:id="rId9"/>
    <p:sldLayoutId id="2147487319" r:id="rId10"/>
    <p:sldLayoutId id="214748732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7.xml" /><Relationship Id="rId3" Type="http://schemas.openxmlformats.org/officeDocument/2006/relationships/tags" Target="../tags/tag308.xml" /><Relationship Id="rId4" Type="http://schemas.openxmlformats.org/officeDocument/2006/relationships/tags" Target="../tags/tag3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12" Type="http://schemas.openxmlformats.org/officeDocument/2006/relationships/tags" Target="../tags/tag320.xml" /><Relationship Id="rId13" Type="http://schemas.openxmlformats.org/officeDocument/2006/relationships/tags" Target="../tags/tag321.xml" /><Relationship Id="rId2" Type="http://schemas.openxmlformats.org/officeDocument/2006/relationships/tags" Target="../tags/tag310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22.xml" /><Relationship Id="rId3" Type="http://schemas.openxmlformats.org/officeDocument/2006/relationships/tags" Target="../tags/tag323.xml" /><Relationship Id="rId4" Type="http://schemas.openxmlformats.org/officeDocument/2006/relationships/tags" Target="../tags/tag324.xml" /><Relationship Id="rId5" Type="http://schemas.openxmlformats.org/officeDocument/2006/relationships/tags" Target="../tags/tag325.xml" /><Relationship Id="rId6" Type="http://schemas.openxmlformats.org/officeDocument/2006/relationships/tags" Target="../tags/tag326.xml" /><Relationship Id="rId7" Type="http://schemas.openxmlformats.org/officeDocument/2006/relationships/tags" Target="../tags/tag327.xml" /><Relationship Id="rId8" Type="http://schemas.openxmlformats.org/officeDocument/2006/relationships/tags" Target="../tags/tag328.xml" /><Relationship Id="rId9" Type="http://schemas.openxmlformats.org/officeDocument/2006/relationships/tags" Target="../tags/tag3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8.xml" /><Relationship Id="rId11" Type="http://schemas.openxmlformats.org/officeDocument/2006/relationships/tags" Target="../tags/tag339.xml" /><Relationship Id="rId12" Type="http://schemas.openxmlformats.org/officeDocument/2006/relationships/tags" Target="../tags/tag340.xml" /><Relationship Id="rId13" Type="http://schemas.openxmlformats.org/officeDocument/2006/relationships/tags" Target="../tags/tag341.xml" /><Relationship Id="rId2" Type="http://schemas.openxmlformats.org/officeDocument/2006/relationships/tags" Target="../tags/tag330.xml" /><Relationship Id="rId3" Type="http://schemas.openxmlformats.org/officeDocument/2006/relationships/tags" Target="../tags/tag331.xml" /><Relationship Id="rId4" Type="http://schemas.openxmlformats.org/officeDocument/2006/relationships/tags" Target="../tags/tag332.xml" /><Relationship Id="rId5" Type="http://schemas.openxmlformats.org/officeDocument/2006/relationships/tags" Target="../tags/tag333.xml" /><Relationship Id="rId6" Type="http://schemas.openxmlformats.org/officeDocument/2006/relationships/tags" Target="../tags/tag334.xml" /><Relationship Id="rId7" Type="http://schemas.openxmlformats.org/officeDocument/2006/relationships/tags" Target="../tags/tag335.xml" /><Relationship Id="rId8" Type="http://schemas.openxmlformats.org/officeDocument/2006/relationships/tags" Target="../tags/tag336.xml" /><Relationship Id="rId9" Type="http://schemas.openxmlformats.org/officeDocument/2006/relationships/tags" Target="../tags/tag3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0.xml" /><Relationship Id="rId11" Type="http://schemas.openxmlformats.org/officeDocument/2006/relationships/tags" Target="../tags/tag351.xml" /><Relationship Id="rId12" Type="http://schemas.openxmlformats.org/officeDocument/2006/relationships/tags" Target="../tags/tag352.xml" /><Relationship Id="rId13" Type="http://schemas.openxmlformats.org/officeDocument/2006/relationships/tags" Target="../tags/tag353.xml" /><Relationship Id="rId2" Type="http://schemas.openxmlformats.org/officeDocument/2006/relationships/tags" Target="../tags/tag342.xml" /><Relationship Id="rId3" Type="http://schemas.openxmlformats.org/officeDocument/2006/relationships/tags" Target="../tags/tag343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tags" Target="../tags/tag346.xml" /><Relationship Id="rId7" Type="http://schemas.openxmlformats.org/officeDocument/2006/relationships/tags" Target="../tags/tag347.xml" /><Relationship Id="rId8" Type="http://schemas.openxmlformats.org/officeDocument/2006/relationships/tags" Target="../tags/tag348.xml" /><Relationship Id="rId9" Type="http://schemas.openxmlformats.org/officeDocument/2006/relationships/tags" Target="../tags/tag34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54.xml" /><Relationship Id="rId3" Type="http://schemas.openxmlformats.org/officeDocument/2006/relationships/tags" Target="../tags/tag355.xml" /><Relationship Id="rId4" Type="http://schemas.openxmlformats.org/officeDocument/2006/relationships/tags" Target="../tags/tag35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0011334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小学数学复习课件合集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 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小学数学基础知识复习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小学数学进阶知识复习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小学数学应用题复习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小学数学模拟试题与答案解析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小学数学易错题解析与纠正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小学数学基础知识复习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数的认识与运算</a:t>
            </a:r>
            <a:endParaRPr lang="zh-CN" altLang="en-US"/>
          </a:p>
        </p:txBody>
      </p:sp>
      <p:sp>
        <p:nvSpPr>
          <p:cNvPr id="10497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0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数的概念：整数、小数、百分数、分数、算数、几何数、概率数等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数的读写法：大写数字、阿拉伯数字等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1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数的比较大小：大于、小于、等于等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1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数的运算：加法、减法、乘法、除法、乘方等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图形与几何初步认识</a:t>
            </a:r>
            <a:endParaRPr lang="zh-CN" altLang="en-US"/>
          </a:p>
        </p:txBody>
      </p:sp>
      <p:sp>
        <p:nvSpPr>
          <p:cNvPr id="104976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图形面积与周长：介绍常见图形的面积和周长计算方法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图形分类：介绍长方形、正方形、三角形等基本图形的特点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图形性质：讲解图形的边、角、对称等性质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图形拼接与分割：探讨如何将不同图形进行拼接和分割，形成新的图形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统计与概率初步认识</a:t>
            </a:r>
            <a:endParaRPr lang="zh-CN" altLang="en-US"/>
          </a:p>
        </p:txBody>
      </p:sp>
      <p:sp>
        <p:nvSpPr>
          <p:cNvPr id="1049836" name="正文"/>
          <p:cNvSpPr txBox="1"/>
          <p:nvPr>
            <p:custDataLst>
              <p:tags r:id="rId2"/>
            </p:custDataLst>
          </p:nvPr>
        </p:nvSpPr>
        <p:spPr>
          <a:xfrm>
            <a:off x="2847421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统计概念：统计是通过对数据进行收集、整理、分析和解释的过程，用于描述数据特征、发现数据规律和做出决策。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8" name="正文"/>
          <p:cNvSpPr txBox="1"/>
          <p:nvPr>
            <p:custDataLst>
              <p:tags r:id="rId3"/>
            </p:custDataLst>
          </p:nvPr>
        </p:nvSpPr>
        <p:spPr>
          <a:xfrm>
            <a:off x="2847421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统计图表：介绍统计图表的概念、种类和作用，如条形图、折线图、扇形图等。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0" name="正文"/>
          <p:cNvSpPr txBox="1"/>
          <p:nvPr>
            <p:custDataLst>
              <p:tags r:id="rId4"/>
            </p:custDataLst>
          </p:nvPr>
        </p:nvSpPr>
        <p:spPr>
          <a:xfrm>
            <a:off x="2847421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概率概念：概率是描述某一事件发生的可能性大小的数值，通常表示为分数或百分比。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2" name="正文"/>
          <p:cNvSpPr txBox="1"/>
          <p:nvPr>
            <p:custDataLst>
              <p:tags r:id="rId5"/>
            </p:custDataLst>
          </p:nvPr>
        </p:nvSpPr>
        <p:spPr>
          <a:xfrm>
            <a:off x="2847421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概率计算：介绍概率的基本计算方法，包括古典概型和几何概型的计算方法。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4" name="正文"/>
          <p:cNvSpPr txBox="1"/>
          <p:nvPr>
            <p:custDataLst>
              <p:tags r:id="rId6"/>
            </p:custDataLst>
          </p:nvPr>
        </p:nvSpPr>
        <p:spPr>
          <a:xfrm>
            <a:off x="2847421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概率应用：介绍概率在日常生活中的应用，如抽奖、掷骰子等。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数学思维训练</a:t>
            </a:r>
            <a:endParaRPr lang="zh-CN" altLang="en-US"/>
          </a:p>
        </p:txBody>
      </p:sp>
      <p:sp>
        <p:nvSpPr>
          <p:cNvPr id="104988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8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9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0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0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0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0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0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1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1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1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1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1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2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2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逻辑思维训练：通过数学题目，培养学生的逻辑思维能力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应用题思维训练：通过应用题，培养学生的数学应用能力和解决问题的能力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代数思维训练：通过代数题目，培养学生的代数思维和计算能力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空间思维训练：通过几何图形，培养学生的空间想象能力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9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小学数学进阶知识复习</a:t>
            </a:r>
            <a:endParaRPr lang="zh-CN" altLang="en-US"/>
          </a:p>
        </p:txBody>
      </p:sp>
      <p:sp>
        <p:nvSpPr>
          <p:cNvPr id="10499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数的运算进阶</a:t>
            </a:r>
            <a:endParaRPr lang="zh-CN" altLang="en-US"/>
          </a:p>
        </p:txBody>
      </p:sp>
      <p:sp>
        <p:nvSpPr>
          <p:cNvPr id="105015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5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15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数的四则运算：包括加法、减法、乘法和除法的进阶应用，如分数的加法、减法、乘法和除法等。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6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6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数的运算顺序：掌握正确的运算顺序，如先乘除后加减，括号内的优先计算等。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6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7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数的运算性质：理解数的运算性质，如交换律、结合律、分配律等，并能够运用这些性质进行简便计算。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7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7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7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数的运算技巧：掌握一些常用的运算技巧，如凑整法、分拆法、转化法等，提高计算速度和准确性。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图形与几何进阶</a:t>
            </a:r>
            <a:endParaRPr lang="zh-CN" altLang="en-US"/>
          </a:p>
        </p:txBody>
      </p:sp>
      <p:sp>
        <p:nvSpPr>
          <p:cNvPr id="105021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2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2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2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2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图形变换：图形的平移、旋转、对称等基本变换方法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2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图形分类与性质：包括平面图形和立体图形的分类、性质和特征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3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图形与坐标：图形的坐标表示方法，包括平面直角坐标系和极坐标系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3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几何证明：通过已知条件推导出结论，掌握几何证明的基本方法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统计与概率进阶</a:t>
            </a:r>
            <a:endParaRPr lang="zh-CN" altLang="en-US"/>
          </a:p>
        </p:txBody>
      </p:sp>
      <p:sp>
        <p:nvSpPr>
          <p:cNvPr id="10502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统计概念：描述性统计、概率论、数理统计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7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统计图表：条形图、折线图、扇形图等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8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概率概念：随机事件、概率计算、独立性等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9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概率模型：古典概型、几何概型、贝叶斯概型等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9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数学思维进阶</a:t>
            </a:r>
            <a:endParaRPr lang="zh-CN" altLang="en-US"/>
          </a:p>
        </p:txBody>
      </p:sp>
      <p:sp>
        <p:nvSpPr>
          <p:cNvPr id="105033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逻辑思维：通过数学问题，培养学生的逻辑思维能力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4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4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抽象思维：将具体问题抽象化，提高学生的抽象思维能力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4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推理能力：通过数学推理，提高学生的思维敏捷性和准确性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5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空间思维：通过几何图形，培养学生的空间想象能力和分析能力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6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小学数学应用题复习</a:t>
            </a:r>
            <a:endParaRPr lang="zh-CN" altLang="en-US"/>
          </a:p>
        </p:txBody>
      </p:sp>
      <p:sp>
        <p:nvSpPr>
          <p:cNvPr id="10504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https://d.book118.com/385200113344011034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309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56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Wingdings</vt:lpstr>
      <vt:lpstr>Office Theme</vt:lpstr>
      <vt:lpstr>小学数学复习课件合集</vt:lpstr>
      <vt:lpstr>目录</vt:lpstr>
      <vt:lpstr>添加章节标题</vt:lpstr>
      <vt:lpstr>小学数学基础知识复习</vt:lpstr>
      <vt:lpstr>PowerPoint Presentation</vt:lpstr>
      <vt:lpstr>数的认识与运算</vt:lpstr>
      <vt:lpstr>图形与几何初步认识</vt:lpstr>
      <vt:lpstr>统计与概率初步认识</vt:lpstr>
      <vt:lpstr>数学思维训练</vt:lpstr>
      <vt:lpstr>小学数学进阶知识复习</vt:lpstr>
      <vt:lpstr>PowerPoint Presentation</vt:lpstr>
      <vt:lpstr>数的运算进阶</vt:lpstr>
      <vt:lpstr>图形与几何进阶</vt:lpstr>
      <vt:lpstr>统计与概率进阶</vt:lpstr>
      <vt:lpstr>数学思维进阶</vt:lpstr>
      <vt:lpstr>小学数学应用题复习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2024-08-30T18:58:15.256</cp:lastPrinted>
  <dcterms:created xsi:type="dcterms:W3CDTF">2024-08-30T10:58:15Z</dcterms:created>
  <dcterms:modified xsi:type="dcterms:W3CDTF">2024-08-30T10:58:17Z</dcterms:modified>
</cp:coreProperties>
</file>