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1D333-3AF8-4E18-9576-36D0F28E7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90F565-5008-4CCA-A0A1-01CD18B2E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4FD23-4294-4940-9E51-A8505EEDC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CB0526-183E-4F5E-840C-7079FF31C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9D7BBB-D5B1-44EA-8FE1-F08220DB2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DE8285-A1F0-463A-981B-AD5E3ED6D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71C3B6-48A8-4A47-8C31-FF7D2A5BB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2BFFE9-FAC7-4D12-8CDA-3B47E169A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89D8F8-E83D-4E51-8E06-842F66BEF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D8E83-F7F8-4A7E-8E80-401CE9C33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BA9A1-406C-4787-B763-315CEDD79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20034421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非煤矿山外包工程安全管理暂行办法》解读\n## 1.非煤矿山外包工程安全管理暂行办法的背景及意义\n### 1.1非煤矿山外包工程安全管理的现状与挑战\n### 1.2暂行办法的出台背景及目的\n### 1.3暂行办法对非煤矿山外包工程安全管理的影响与价值\n## 2.暂行办法的主要内容及解读\n### 2.1暂行办法的适用范围与对象\n### 2.2暂行办法的核心内容与要求\n### 2.3暂行办法的实施与监督\n## 3.非煤矿山外包工程安全管理的基本要求\n### 3.1建立健全安全生产责任制\n### 3.2加强安全生产教育培训\n### 3.3严格安全生产监督检查\n## 4.非煤矿山外包工程安全管理的重点与难点\n### 4.1外包工程安全管理中的风险评估与防控\n### 4.2外包工程安全管理中的隐患排查与治理\n### 4.3外包工程安全管理中的应急救援与事故处理\n## 5.非煤矿山外包工程安全管理的创新与实践\n### 5.1引入先进的安全管理理念与方法\n### 5.2加强安全管理的信息化与智能化建设\n### 5.3建立安全管理的协同与联动机制\n## 6.非煤矿山外包工程安全管理的未来展望\n### 6.1外包工程安全管理的发展趋势与机遇\n### 6.2外包工程安全管理的挑战与应对策略\n### 6.3外包工程安全管理的持续改进与提升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《非煤矿山外包工程安全管理暂行办法》解读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非煤矿山外包工程安全管理暂行办法的背景及意义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1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1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外包工程安全管理责任不明确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承包商与发包方之间的安全管理责任界定模糊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承包商安全管理水平参差不齐</a:t>
                </a:r>
                <a:endParaRPr/>
              </a:p>
            </p:txBody>
          </p:sp>
          <p:sp>
            <p:nvSpPr>
              <p:cNvPr id="22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安全生产违法行为频发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承包商为降低成本而忽视安全生产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发包方对承包商的安全监管不到位</a:t>
                </a:r>
                <a:endParaRPr/>
              </a:p>
            </p:txBody>
          </p:sp>
          <p:sp>
            <p:nvSpPr>
              <p:cNvPr id="22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事故频发，安全生产形势严峻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非煤矿山外包工程事故时有发生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事故造成人员伤亡和财产损失</a:t>
                </a:r>
                <a:endParaRPr/>
              </a:p>
            </p:txBody>
          </p:sp>
          <p:sp>
            <p:nvSpPr>
              <p:cNvPr id="22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非煤矿山外包工程安全管理的现状与挑战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贯彻落实国家安全生产法律法规</a:t>
                </a:r>
                <a:endParaRPr/>
              </a:p>
            </p:txBody>
          </p:sp>
          <p:sp>
            <p:nvSpPr>
              <p:cNvPr id="23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加强对非煤矿山外包工程的安全管理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防范生产安全事故的发生</a:t>
                </a:r>
                <a:endParaRPr/>
              </a:p>
            </p:txBody>
          </p:sp>
        </p:grpSp>
        <p:grpSp>
          <p:nvGrpSpPr>
            <p:cNvPr id="23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规范非煤矿山外包工程安全管理</a:t>
                </a:r>
                <a:endParaRPr/>
              </a:p>
            </p:txBody>
          </p:sp>
          <p:sp>
            <p:nvSpPr>
              <p:cNvPr id="23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明确承包商与发包方的安全管理责任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提高承包商的安全管理水平</a:t>
                </a:r>
                <a:endParaRPr/>
              </a:p>
            </p:txBody>
          </p:sp>
        </p:grpSp>
        <p:grpSp>
          <p:nvGrpSpPr>
            <p:cNvPr id="23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保障人民群众生命财产安全</a:t>
                </a:r>
                <a:endParaRPr/>
              </a:p>
            </p:txBody>
          </p:sp>
          <p:sp>
            <p:nvSpPr>
              <p:cNvPr id="24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减少非煤矿山外包工程事故的发生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保护人民群众的生命财产安全</a:t>
                </a:r>
                <a:endParaRPr/>
              </a:p>
            </p:txBody>
          </p:sp>
        </p:grpSp>
      </p:grpSp>
      <p:pic>
        <p:nvPicPr>
          <p:cNvPr id="24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暂行办法的出台背景及目的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48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49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50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明确安全管理责任，减少纠纷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提高安全管理水平，保障安全生产</a:t>
                </a:r>
                <a:endParaRPr/>
              </a:p>
            </p:txBody>
          </p:sp>
          <p:sp>
            <p:nvSpPr>
              <p:cNvPr id="2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规范外包工程安全管理秩序</a:t>
                </a:r>
                <a:endParaRPr/>
              </a:p>
            </p:txBody>
          </p:sp>
        </p:grpSp>
        <p:grpSp>
          <p:nvGrpSpPr>
            <p:cNvPr id="253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5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降低事故发生的概率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保护人民群众生命财产安全</a:t>
                </a:r>
                <a:endParaRPr/>
              </a:p>
            </p:txBody>
          </p:sp>
          <p:sp>
            <p:nvSpPr>
              <p:cNvPr id="255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促进非煤矿山外包工程安全生产</a:t>
                </a:r>
                <a:endParaRPr/>
              </a:p>
            </p:txBody>
          </p:sp>
          <p:sp>
            <p:nvSpPr>
              <p:cNvPr id="256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7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58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减少因事故导致的财产损失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提高工程进度和质量，降低成本</a:t>
                </a:r>
                <a:endParaRPr/>
              </a:p>
            </p:txBody>
          </p:sp>
          <p:sp>
            <p:nvSpPr>
              <p:cNvPr id="259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提高非煤矿山外包工程经济效益</a:t>
                </a:r>
                <a:endParaRPr/>
              </a:p>
            </p:txBody>
          </p:sp>
          <p:sp>
            <p:nvSpPr>
              <p:cNvPr id="260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暂行办法对非煤矿山外包工程安全管理的影响与价值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暂行办法的主要内容及解读</a:t>
            </a:r>
            <a:endParaRPr/>
          </a:p>
        </p:txBody>
      </p:sp>
      <p:sp>
        <p:nvSpPr>
          <p:cNvPr id="26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暂行办法的适用范围与对象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适用范围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非煤矿山外包工程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发包方与承包商之间的安全管理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发包方：非煤矿山企业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承包商：承担非煤矿山外包工程的单位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8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8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发包方负责外包工程的安全管理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承包商负责施工现场的安全管理</a:t>
                </a:r>
                <a:endParaRPr/>
              </a:p>
            </p:txBody>
          </p:sp>
          <p:sp>
            <p:nvSpPr>
              <p:cNvPr id="2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明确安全管理责任</a:t>
                </a:r>
                <a:endParaRPr/>
              </a:p>
            </p:txBody>
          </p:sp>
        </p:grpSp>
        <p:grpSp>
          <p:nvGrpSpPr>
            <p:cNvPr id="28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承包商员工须接受安全生产教育培训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发包方应对承包商进行安全教育培训的监督</a:t>
                </a:r>
                <a:endParaRPr/>
              </a:p>
            </p:txBody>
          </p:sp>
          <p:sp>
            <p:nvSpPr>
              <p:cNvPr id="28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加强安全生产教育培训</a:t>
                </a:r>
                <a:endParaRPr/>
              </a:p>
            </p:txBody>
          </p:sp>
        </p:grpSp>
        <p:grpSp>
          <p:nvGrpSpPr>
            <p:cNvPr id="28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8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发包方应定期进行安全生产监督检查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承包商应积极配合发包方的监督检查</a:t>
                </a:r>
                <a:endParaRPr/>
              </a:p>
            </p:txBody>
          </p:sp>
          <p:sp>
            <p:nvSpPr>
              <p:cNvPr id="28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严格安全生产监督检查</a:t>
                </a:r>
                <a:endParaRPr/>
              </a:p>
            </p:txBody>
          </p:sp>
        </p:grpSp>
      </p:grpSp>
      <p:pic>
        <p:nvPicPr>
          <p:cNvPr id="29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9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暂行办法的核心内容与要求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9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9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办法的执行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发包方与承包商应严格遵守暂行办法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县级以上安全生产监督管理部门负责监督</a:t>
                </a:r>
                <a:endParaRPr/>
              </a:p>
            </p:txBody>
          </p:sp>
          <p:pic>
            <p:nvPicPr>
              <p:cNvPr id="3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0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违法行为的查处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对违反暂行办法的行为进行查处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依法追究违法行为人的法律责任</a:t>
                </a:r>
                <a:endParaRPr/>
              </a:p>
            </p:txBody>
          </p:sp>
          <p:pic>
            <p:nvPicPr>
              <p:cNvPr id="30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0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办法的修订与完善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根据实际情况对暂行办法进行修订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完善非煤矿山外包工程安全管理措施</a:t>
                </a:r>
                <a:endParaRPr/>
              </a:p>
            </p:txBody>
          </p:sp>
          <p:pic>
            <p:nvPicPr>
              <p:cNvPr id="31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暂行办法的实施与监督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非煤矿山外包工程安全管理的基本要求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发包方安全生产责任制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负责外包工程的安全管理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与承包商签订安全生产协议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承包商安全生产责任制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负责施工现场的安全管理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保障员工安全生产权益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建立健全安全生产责任制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加强安全生产教育培训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承包商员工安全生产教育培训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严格遵守安全生产法律法规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掌握安全生产知识和技能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发包方对承包商的安全教育培训监督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督促承包商开展安全生产教育培训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定期对承包商员工进行安全生产考核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发包方安全生产监督检查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定期对施工现场进行安全生产监督检查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及时发现和纠正安全生产违法行为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承包商积极配合发包方监督检查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提供安全生产相关资料和记录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整改安全生产监督检查中发现的问题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严格安全生产监督检查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https://d.book118.com/385200344212011111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《非煤矿山外包工程安全管理暂行办法》解读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2024-09-17T09:36:53.697</cp:lastPrinted>
  <dcterms:created xsi:type="dcterms:W3CDTF">2024-09-17T01:36:53Z</dcterms:created>
  <dcterms:modified xsi:type="dcterms:W3CDTF">2024-09-17T01:36:55Z</dcterms:modified>
</cp:coreProperties>
</file>