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F93D8C-577C-4998-9F6F-8C7AC2B68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A1BF9A-6C86-49F7-925A-469696275B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F2997-D99E-480A-BC14-5051FFB07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8C312-2938-414C-B5A4-DB78BC111A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0E1FB7-4882-4D24-996F-631E5E1F8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3BA344-7259-4489-BF75-33A0A02A3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E776EC-60DD-422F-AF15-4C904E81A3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21E509-7653-499F-9056-21F8D6255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7719F3-0602-4BE8-AD1D-FD273EC0A1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D32F3-3E28-4BDE-BF74-A2AD504CA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6F8E3D-7DCC-417C-9553-3AECA06D5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201120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休克护理理论培训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休克护理概述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303" r="313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休克是一种由各种原因引起的急性循环功能障碍综合征，导致组织灌注不足，细胞代谢紊乱和功能受损。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休克可分为低血容量休克、感染性休克、心源性休克和神经源性休克等类型。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12" b="68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休克早期可能出现口渴、尿少、乏力、心慌等症状，随着病情加重，可能出现意识模糊、昏迷、四肢厥冷、无尿等症状。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休克时可能出现血压下降、脉搏细速、呼吸急促、皮肤湿冷、发绀等体征。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休克的症状与体征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休克时组织灌注不足，细胞缺氧，可能导致代谢紊乱和功能受损。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组织缺氧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989" r="1398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多器官功能障碍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免疫系统抑制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542" b="24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休克可能导致多个器官功能受损，如肾功能不全、呼吸衰竭等。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休克可能导致免疫系统功能抑制，增加感染风险。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休克对机体的影响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休克护理理论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休克是机体遭受强烈的致病因素侵袭后，由于有效循环血量锐减，组织血流灌注广泛、持续、显著减少，致全身微循环功能不良，生命重要器官严重障碍的综合症候群。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休克时，由于组织灌注不足，导致细胞代谢紊乱和功能受损，进而引发多器官功能障碍综合征。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休克的发生和发展涉及多个系统的病理生理改变，包括心血管系统、呼吸系统、肾脏、肝脏和神经系统等。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7233" r="7233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6329" b="632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t="6329" b="6329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休克病理生理机制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实验室检查如血气分析、电解质、血糖、肾功能和血常规等有助于评估休克的程度和病因。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监测生命体征如心率、血压、呼吸频率和体温等，以及观察意识状态和肢体活动情况，有助于及时发现休克迹象。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9078" b="1907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诊断休克的关键是识别低血压和组织灌注不足的迹象，如皮肤湿冷、肢端发绀、尿量减少等。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支持器官功能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对受损器官进行必要的支持治疗，如呼吸机辅助呼吸、血液净化等。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控制感染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针对病因进行抗感染治疗，控制感染源。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应用血管活性药物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根据休克类型和严重程度，选择合适的血管收缩剂或血管扩张剂。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及时补充血容量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通过输液或输血增加循环血量，改善组织灌注。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纠正酸碱平衡失调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使用碱性药物或利尿剂等纠正酸中毒或水中毒。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休克治疗原则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休克护理实践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https://d.book118.com/385201120244011122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2024-09-26T06:58:27.382</cp:lastPrinted>
  <dcterms:created xsi:type="dcterms:W3CDTF">2024-09-25T22:58:27Z</dcterms:created>
  <dcterms:modified xsi:type="dcterms:W3CDTF">2024-09-25T22:58:29Z</dcterms:modified>
</cp:coreProperties>
</file>