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7FB38-6240-4DE9-9103-64C728A8D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5F9F2-76B9-465F-9369-46B825E2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356CA-88AB-4784-ABBB-A389EE1F9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B20F3-F491-40FB-978C-63A3936E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0AF5E-B8AF-4353-97BC-557E5D2C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8F9B7-509E-49EC-A19A-D1B2414F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DEFE8-1D39-42E3-94B0-5381CFCD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EB1E0-8D97-4D64-9CCC-71602A99C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00B2A-586F-40EF-AB79-452BF871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D73D5-AADD-49A7-B090-A4907D65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87BE9-A865-487F-AC41-825F274D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908" r:id="rId2"/>
    <p:sldLayoutId id="2147492909" r:id="rId3"/>
    <p:sldLayoutId id="2147492910" r:id="rId4"/>
    <p:sldLayoutId id="2147492911" r:id="rId5"/>
    <p:sldLayoutId id="2147492912" r:id="rId6"/>
    <p:sldLayoutId id="2147492913" r:id="rId7"/>
    <p:sldLayoutId id="2147492914" r:id="rId8"/>
    <p:sldLayoutId id="2147492915" r:id="rId9"/>
    <p:sldLayoutId id="2147492916" r:id="rId10"/>
    <p:sldLayoutId id="214749291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01224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制定卓越领导力发展计划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领导力的重要性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制定领导力发展计划的原因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制定领导力发展计划的步骤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领导力发展计划的内容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实施领导力发展计划的注意事项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领导力的重要性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领导力对组织和个人发展的影响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组织发展：领导力是组织成功的关键因素，能够激发团队潜力，推动组织目标实现。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个人成长：领导力培养有助于个人职业发展，提升个人综合素质和竞争力，实现个人价值。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团队协作：领导力能够促进团队协作，提高团队凝聚力和执行力，实现共同目标。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创新思维：领导力能够激发创新思维，推动组织和个人不断学习和进步，适应时代变化。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卓越领导力对组织成功的影响</a:t>
            </a:r>
            <a:endParaRPr lang="zh-CN" altLang="en-US"/>
          </a:p>
        </p:txBody>
      </p:sp>
      <p:sp>
        <p:nvSpPr>
          <p:cNvPr id="104902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激发团队潜力：卓越领导力能够激发团队成员的潜力，提高整体绩效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促进创新：卓越领导力鼓励创新思维，推动组织不断进步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增强组织凝聚力：卓越领导力能够增强组织凝聚力，形成共同的目标和价值观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提升组织形象：卓越领导力能够提升组织形象，增强社会认可度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制定领导力发展计划的原因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适应快速变化的市场环境</a:t>
            </a:r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市场竞争激烈：随着市场竞争的加剧，企业需要不断提升领导力以应对挑战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客户需求多样化：客户需求多样化，企业需要具备灵活应对市场变化的能力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技术更新迅速：技术更新迅速，企业需要不断学习和掌握新技术，提高竞争力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人才流动频繁：人才流动频繁，企业需要不断培养和引进优秀人才，保持竞争优势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提高组织的竞争力和创新能力</a:t>
            </a:r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适应市场变化：制定领导力发展计划可以帮助组织更好地适应市场变化，提高竞争力。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培养未来领导者：通过领导力发展计划，组织可以培养更多的未来领导者，提高组织的创新能力。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提升员工绩效：领导力发展计划可以帮助员工提升绩效，提高组织的整体竞争力。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增强组织凝聚力：通过领导力发展计划，可以增强组织内部的凝聚力，提高组织的创新能力。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促进个人职业发展和提升</a:t>
            </a:r>
            <a:endParaRPr lang="zh-CN" altLang="en-US"/>
          </a:p>
        </p:txBody>
      </p:sp>
      <p:sp>
        <p:nvSpPr>
          <p:cNvPr id="10492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促进个人职业发展：通过制定明确的领导力发展计划，可以帮助个人明确职业发展方向，提升个人能力和素质，从而更好地适应职场需求。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提升领导力水平：通过制定领导力发展计划，可以帮助个人系统地学习和掌握领导力知识，提升领导力水平，从而更好地带领团队实现目标。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增强个人竞争力：在竞争激烈的职场中，具备卓越的领导力是个人竞争力的重要组成部分。通过制定领导力发展计划，可以帮助个人增强竞争力，获得更好的职业机会和晋升机会。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实现个人价值：通过制定领导力发展计划，可以帮助个人更好地实现个人价值，为社会做出更大的贡献。同时，也可以帮助个人更好地了解自己的优势和不足，从而更好地调整自己的职业发展方向。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制定领导力发展计划的步骤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明确领导力模型和标准</a:t>
            </a:r>
            <a:endParaRPr lang="zh-CN" altLang="en-US"/>
          </a:p>
        </p:txBody>
      </p:sp>
      <p:sp>
        <p:nvSpPr>
          <p:cNvPr id="104937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确定领导力模型：根据企业战略和业务需求，明确领导力模型，包括领导力特质、技能和能力要求。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制定领导力标准：根据领导力模型，制定具体的领导力标准，包括行为准则、绩效指标等，以便评估和提升领导力。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确定发展目标：根据领导力标准，制定个人或团队的发展目标，包括短期和长期目标，以便明确发展方向。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制定发展计划：根据发展目标，制定具体的领导力发展计划，包括培训课程、实践项目、导师制度等，以便实现领导力提升。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分析现有领导力水平和差距</a:t>
            </a:r>
            <a:endParaRPr lang="zh-CN" altLang="en-US"/>
          </a:p>
        </p:txBody>
      </p:sp>
      <p:sp>
        <p:nvSpPr>
          <p:cNvPr id="10494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评估现有领导力水平：通过问卷调查、访谈等方式收集数据，了解员工对领导力的看法和期望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分析领导力差距：对比现有领导力水平和期望水平，找出差距和不足之处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确定领导力发展目标：根据分析结果，制定具体的领导力发展目标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制定领导力发展计划：根据发展目标，制定具体的领导力发展计划，包括培训、实践、反馈等方面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制定个性化的领导力发展计划</a:t>
            </a:r>
            <a:endParaRPr lang="zh-CN" altLang="en-US"/>
          </a:p>
        </p:txBody>
      </p:sp>
      <p:sp>
        <p:nvSpPr>
          <p:cNvPr id="104948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明确个人目标：根据个人特点和职业规划，制定具体的领导力发展目标。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实施计划：按照计划，逐步推进学习、实践和反思，不断提升自己的领导力。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自我评估：通过自我评估，了解自己的优势和不足，为制定个性化发展计划提供依据。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反馈与调整：在实施过程中，及时反馈和调整计划，确保其与个人目标和实际情况相符合。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制定计划：根据个人目标和自我评估结果，制定个性化的领导力发展计划，包括学习内容、时间安排、实践机会等。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持续发展：通过不断学习和实践，持续提高自己的领导力水平，为个人职业发展和组织发展做出贡献。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实施领导力发展计划并持续改进</a:t>
            </a:r>
            <a:endParaRPr lang="zh-CN" altLang="en-US"/>
          </a:p>
        </p:txBody>
      </p:sp>
      <p:sp>
        <p:nvSpPr>
          <p:cNvPr id="104957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制定明确的计划和目标：明确领导力发展计划的目标和期望结果，确保计划与组织战略相一致。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评估当前领导力水平：通过评估现有领导者的能力和表现，了解当前领导力水平的现状，为制定计划提供依据。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制定培训和发展计划：根据评估结果，制定针对不同领导者的培训和发展计划，包括课程、研讨会、实践机会等。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实施计划并持续跟进：按照计划实施培训和发展活动，并定期跟进和评估领导者的进步和表现。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持续改进和调整：根据实施过程中的反馈和评估结果，不断改进和调整领导力发展计划，确保其与组织需求和领导者发展目标保持一致。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https://d.book118.com/385201224334011034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制定卓越领导力发展计划</vt:lpstr>
      <vt:lpstr>目录</vt:lpstr>
      <vt:lpstr>单击添加章节标题</vt:lpstr>
      <vt:lpstr>领导力的重要性</vt:lpstr>
      <vt:lpstr>领导力对组织和个人发展的影响</vt:lpstr>
      <vt:lpstr>卓越领导力对组织成功的影响</vt:lpstr>
      <vt:lpstr>制定领导力发展计划的原因</vt:lpstr>
      <vt:lpstr>适应快速变化的市场环境</vt:lpstr>
      <vt:lpstr>提高组织的竞争力和创新能力</vt:lpstr>
      <vt:lpstr>促进个人职业发展和提升</vt:lpstr>
      <vt:lpstr>制定领导力发展计划的步骤</vt:lpstr>
      <vt:lpstr>明确领导力模型和标准</vt:lpstr>
      <vt:lpstr>分析现有领导力水平和差距</vt:lpstr>
      <vt:lpstr>制定个性化的领导力发展计划</vt:lpstr>
      <vt:lpstr>实施领导力发展计划并持续改进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2024-08-30T17:40:43.819</cp:lastPrinted>
  <dcterms:created xsi:type="dcterms:W3CDTF">2024-08-30T09:40:43Z</dcterms:created>
  <dcterms:modified xsi:type="dcterms:W3CDTF">2024-08-30T09:40:46Z</dcterms:modified>
</cp:coreProperties>
</file>