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3650D4-9ABC-4DE4-B087-8B1A77BBA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C28C6E-3E91-48D4-9271-EF7A8B559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6595D9-4F8A-469B-9142-8BFFCF59C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EF206D-367B-4CC0-9834-5BA69EEEE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84485C-7961-44B0-8055-D4728B272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C8BB15-15D2-4246-9BBB-3A96D812C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87ADA1-AD39-4AD1-8AE5-D1F5DC38C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7D8410-B0C1-4A97-BC55-B010404BD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721879-5F35-4771-A5B2-DFA0A49E9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1B8E80-6B31-460D-9D2A-7F5D75013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335E84-0D2E-4662-A4DA-8BE0653BF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20123122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市场技术岗位设置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市场技术岗位概述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市场技术岗位分类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市场技术岗位能力要求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市场技术岗位的挑战与机遇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市场技术岗位的未来展望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市场技术岗位概述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定义：市场技术岗位是负责将技术知识与市场需求相结合，进行市场分析、产品规划、技术推广等工作的职位。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进行市场调研，了解客户需求和技术发展趋势；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参与产品规划，制定产品策略和推广计划；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负责技术方案的撰写、讲解和演示；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协助销售团队，提供技术支持和解决方案。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连接技术与市场，实现技术商业价值；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把握市场方向，为产品创新提供支持；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提高企业竞争力，促进业务发展。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8725" r="1872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市场技术岗位的发展趋势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跨界融合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市场技术岗位将更加注重跨领域、跨行业的合作与交流，以实现技术应用的广泛性和创新性。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数据驱动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随着大数据技术的不断发展，市场技术岗位将更加注重数据分析和挖掘，以精准把握市场趋势和客户需求。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定制化服务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随着消费者需求的多样化，市场技术岗位将更加注重提供定制化的服务和解决方案，以满足客户的个性化需求。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市场技术岗位分类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负责产品的规划、设计、开发、测试、上线等全流程管理，确保产品符合市场需求和公司战略。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技能要求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具备产品策划、设计、项目管理、团队协作等能力，熟悉市场趋势和用户需求，具备良好的沟通技巧和谈判能力。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可晋升为产品线负责人或产品管理团队负责人，也可转型为其他领域的管理岗位。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产品经理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技能要求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具备统计学、数据分析、数据挖掘等专业知识，熟练使用数据分析工具和软件，具备良好的逻辑思维和问题解决能力。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可晋升为数据分析团队负责人或数据科学领域专家，也可转型为其他领域的数据分析师或商业分析师。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负责收集、整理、分析市场数据，提供数据支持，为市场决策提供依据。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负责市场推广、品牌宣传、活动策划等市场营销工作，提高品牌知名度和市场份额。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具备市场营销、广告策划、媒体传播等专业知识，熟悉各种市场营销手段和渠道，具备良好的创意和执行能力。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技能要求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可晋升为市场营销团队负责人或市场部门经理，也可转型为其他领域的管理岗位或自主创业。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市场营销专员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市场技术岗位能力要求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熟练掌握相关技术知识和技能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市场技术人员需要具备扎实的专业知识和技能，能够熟练运用各种技术工具和平台，以满足市场需求和解决技术问题。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持续学习新技术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市场技术领域发展迅速，技术人员需要保持敏锐的洞察力和学习能力，不断学习新技术和了解行业发展趋势。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531" r="2253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https://d.book118.com/385201231224011104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2024-09-14T11:59:27.135</cp:lastPrinted>
  <dcterms:created xsi:type="dcterms:W3CDTF">2024-09-14T03:59:27Z</dcterms:created>
  <dcterms:modified xsi:type="dcterms:W3CDTF">2024-09-14T03:59:29Z</dcterms:modified>
</cp:coreProperties>
</file>