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0F7C36-B65D-4580-AFB4-17C68EC83E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873CAE-6C45-44E0-9A33-15A3B2967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673767-D801-44EC-9653-3259F48F59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C9C9443-5373-4072-94FB-9F3E72626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52DC5B3-F1C9-4B33-9B1D-FAFEF2945B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E970208-F277-4C0D-8F02-C233C81DD1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83660A-BD2E-4E3F-A2D7-87442ABFB9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231E079-A585-4BFD-9196-DDD174C779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E899EA1-73EA-40B7-8E05-58804B0D5D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6C9FD0-DE9E-4407-A9F4-0AC3BF5E41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F02A8C-768D-4500-9F19-BE6F1CBD42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8520214322101110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01821" y="1505581"/>
            <a:ext cx="10593957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《会计电算化》课件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会计电算化概述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会计电算化基础知识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会计电算化软件操作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会计电算化安全与维护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会计电算化案例分析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会计电算化概述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会计电算化是指利用计算机信息技术处理会计工作，实现会计数据处理的自动化和电子化。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会计电算化涉及计算机科学、会计学和管理学等多个领域，通过建立会计信息系统，实现会计数据的收集、加工、存储、传输和检索的自动化。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定义与概念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会计电算化的基本概念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会计电算化定义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350" b="4350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8994" b="8994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会计电算化的历史与发展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早期发展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会计电算化的早期发展始于20世纪50年代，当时计算机开始被应用于简单的会计数据处理。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现代发展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随着计算机技术的不断发展和普及，会计电算化逐渐成熟，并广泛应用于企业、政府和非营利组织的会计工作中。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未来趋势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未来，随着云计算、大数据和人工智能等新技术的应用，会计电算化将进一步向智能化、自动化和集成化方向发展。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企业会计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会计电算化广泛应用于企业会计领域，包括总账管理、报表生成、工资核算、成本核算等方面。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政府与非营利组织会计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政府与非营利组织也开始采用会计电算化，实现预算编制、收支管理、资产管理等方面的自动化。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审计与税务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审计和税务工作也可以借助会计电算化软件进行自动化处理，提高工作效率和准确性。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会计电算化的应用范围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会计电算化基础知识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会计要素与会计科目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会计要素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资产、负债、所有者权益、收入、费用和利润，是会计工作的基本分类。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会计科目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对会计要素的具体内容进行分类核算的科目，是设置账户、处理账务的基础。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708" r="16708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记录经济业务、明确经济责任的书面证明，是记账的依据。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会计凭证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系统、分类地记录经济业务的簿籍，是编制财务报表的基础。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会计账簿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会计凭证与会计账簿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财务报表与财务分析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反映企业财务状况、经营成果和现金流量的文件，包括资产负债表、利润表和现金流量表等。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财务报表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利用财务报表数据，结合财务指标、趋势分析等方法，评估企业的财务状况和经营绩效。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财务分析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会计分录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记录经济业务对会计要素影响的记账符号和金额，是记账的基本单元。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会计核算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根据会计制度和会计准则，运用会计方法对经济业务进行确认、计量、记录和报告的过程。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会计分录与会计核算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01317" y="1367784"/>
            <a:ext cx="7680985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7650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1317" y="3039024"/>
            <a:ext cx="9429750" cy="2085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会计电算化软件操作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https://d.book118.com/385202143221011102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2024-09-11T14:37:48.768</cp:lastPrinted>
  <dcterms:created xsi:type="dcterms:W3CDTF">2024-09-11T06:37:48Z</dcterms:created>
  <dcterms:modified xsi:type="dcterms:W3CDTF">2024-09-11T06:37:50Z</dcterms:modified>
</cp:coreProperties>
</file>