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E48C11-7089-4870-8521-FF04A109E3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A51DB9-CC33-43C9-8603-287890E53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1039BC-6163-4E98-9A4F-AB2C51B98C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CF94A5-067D-45C8-94F8-9F16E61ABA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5B9587-7177-4146-B694-06C94BAD8D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FA38B1-7C02-45B8-AD98-1CDDADCCC9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F11299-818A-4ACA-AC42-A50FAF001C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4F65C3-33C2-4CAA-850C-50B84DDB0F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ACCA04-0C1E-40CE-AFE4-5F2EC9ACA3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1DF3A5-5645-464F-97DC-00FE6E5029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A67B20-61B5-45E3-97BF-2C3E47E83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20403001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《人权法健康权》PPT课件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人权法概述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健康权的定义与重要性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国际人权法中的健康权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国家层面健康权的保障措施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健康权的实现途径与未来展望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人权法概述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人权法的定义、特点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人权法是规定人们权利和义务的法律，其目的是保护人的尊严和基本权利。人权法具有普遍性、不可剥夺性、不可转让性和不可分离性的特点。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094" r="21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人权法的定义与特点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人权法的历史、发展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人权法的发展经历了漫长的历史过程。在现代，人权法得到了广泛的认可和保护，各国政府和国际社会正在不断努力推动人权法的进步和发展。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人权法的历史与发展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人权法的原则、价值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人权法的基本原则包括平等原则、尊重人的人格尊严原则、尊重人的自由原则和保障人的权利原则。人权法的价值在于维护人的尊严和基本权利，促进社会公正和进步。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人权法的原则与价值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健康权的定义与重要性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健康权是指公民享有维持和促进身体和心理健康，达到生理和心理正常状态的权利。</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健康权包括获得基本医疗保健、安全的工作和居住环境、合理营养和适当的生活水平等权利。</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健康权是公民的基本权利之一，受到国际法和国内法的保护。</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健康权的定义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035" b="1303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713" b="771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健康权的重要性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健康是人类生存和发展的基础，是实现个人和整个社会福利的重要保障。</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健康权对于个人和社会的经济和社会发展具有重要意义，是实现其他权利的必要条件。</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健康权的保障程度是衡量一个国家或地区社会文明进步的重要标志之一。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健康权与生命权、人身自由权、发展权等其他基本人权密切相关，相互依存、相互促进。</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健康权的保障程度直接影响到其他权利的实现，如受教育权、工作权等。</a:t>
            </a:r>
          </a:p>
        </p:txBody>
      </p:sp>
      <p:pic>
        <p:nvPicPr>
          <p:cNvPr id="6" name="Picture 6"/>
          <p:cNvPicPr>
            <a:picLocks noChangeAspect="1"/>
          </p:cNvPicPr>
          <p:nvPr/>
        </p:nvPicPr>
        <p:blipFill>
          <a:blip r:embed="rId2"/>
          <a:srcRect t="10421" b="10421"/>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5449" b="1544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保护健康权是实现其他人权的重要前提，也是国际社会和各国政府的共同责任。</a:t>
            </a:r>
          </a:p>
        </p:txBody>
      </p:sp>
      <p:pic>
        <p:nvPicPr>
          <p:cNvPr id="10" name="Picture 10"/>
          <p:cNvPicPr>
            <a:picLocks noChangeAspect="1"/>
          </p:cNvPicPr>
          <p:nvPr/>
        </p:nvPicPr>
        <p:blipFill>
          <a:blip r:embed="rId4"/>
          <a:srcRect t="16939" b="1693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健康权与其他人权的关联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国际人权法中的健康权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https://d.book118.com/385204030013011110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2024-09-15T04:34:07.833</cp:lastPrinted>
  <dcterms:created xsi:type="dcterms:W3CDTF">2024-09-14T20:34:07Z</dcterms:created>
  <dcterms:modified xsi:type="dcterms:W3CDTF">2024-09-14T20:34:09Z</dcterms:modified>
</cp:coreProperties>
</file>