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0C8F0F-BDD6-4412-94D7-EBD7F882F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0A764-D10A-4DB7-92DB-BB90B36B1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723284-0C0C-46DB-B47B-7ED1D2CC7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128B70-386C-4EA8-BBBF-000A9A9D99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48F1BC-B6D9-4C5A-BB84-A80FC52020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6E4868-13ED-4872-B75A-409B7A6B86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31614D-2B4F-4CA1-812A-BC01729D4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E6A01-B0C8-4B0D-B192-0A0727657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3AA48F-CFAB-403A-81DE-EE7D29552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A059E-C8EE-47AF-88A9-D933B8134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1D273-B4A6-4923-8CC7-373D10EFD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2101420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病毒式营销的实现方法哟</a:t>
            </a:r>
          </a:p>
        </p:txBody>
      </p:sp>
      <p:sp>
        <p:nvSpPr>
          <p:cNvPr id="3" name="AutoShape 3"/>
          <p:cNvSpPr/>
          <p:nvPr/>
        </p:nvSpPr>
        <p:spPr>
          <a:xfrm>
            <a:off x="878191" y="4363593"/>
            <a:ext cx="2414501"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汇报人：XXX</a:t>
            </a:r>
            <a:endParaRPr lang="en-US" sz="1100"/>
          </a:p>
        </p:txBody>
      </p:sp>
      <p:sp>
        <p:nvSpPr>
          <p:cNvPr id="4" name="AutoShape 4"/>
          <p:cNvSpPr/>
          <p:nvPr/>
        </p:nvSpPr>
        <p:spPr>
          <a:xfrm>
            <a:off x="3539184" y="4354068"/>
            <a:ext cx="235091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2024-01-14</a:t>
            </a:r>
            <a:endParaRPr lang="en-US" sz="1100"/>
          </a:p>
        </p:txBody>
      </p:sp>
      <p:sp>
        <p:nvSpPr>
          <p:cNvPr id="5" name="AutoShape 5"/>
          <p:cNvSpPr/>
          <p:nvPr/>
        </p:nvSpPr>
        <p:spPr>
          <a:xfrm>
            <a:off x="836022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病毒式营销概述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病毒式营销的核心要素</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病毒式营销策略</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病毒式营销案例分析</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如何制定有效的病毒式营销计划</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病毒式营销的挑战与前景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病毒式营销概述</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病毒式营销是一种利用用户口碑和社交网络传播信息的营销方式，通过提供有价值的内容，吸引用户主动分享和传播，从而达到快速扩大品牌知名度和影响力的目的。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低成本、高效率、口碑传播、自传播性强、受众精准等。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特点</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提升品牌知名度</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降低营销成本</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增强品牌忠诚度</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提升销售业绩</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病毒式营销的重要性</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2956" r="1295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3294" r="13294"/>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7576" r="17576"/>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通过用户之间的口碑传播，迅速扩大品牌的影响力，提高品牌知名度。</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利用用户自发的传播，降低广告投放和宣传成本。</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通过提供有价值的内容，增强用户对品牌的认同感和忠诚度。</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通过病毒式营销，吸引更多潜在客户，提高销售业绩。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病毒式营销起源于互联网发展初期，当时一些个人网站通过互相链接，互相推广，形成了一种自发的口碑传播。随着社交媒体的兴起，病毒式营销逐渐成为一种重要的营销手段。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移动互联网的普及和社交媒体的不断涌现，病毒式营销也在不断创新和发展，出现了更多的传播渠道和方式，如短视频、微信小程序、H5等。同时，大数据和人工智能技术的应用也为病毒式营销提供了更精准的用户画像和传播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病毒式营销的历史与发展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病毒式营销的核心要素</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优质的内容是病毒式营销成功的关键，它需要具有吸引力、独特性和价值性。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内容质量直接影响到用户的接受度和传播意愿。一个好的病毒式营销内容应该简洁明了，能够迅速传达信息，同时又具有创新性和话题性，能够引发用户的兴趣和讨论。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563" r="26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选择合适的传播渠道是病毒式营销的重要环节，它决定了内容传播的范围和速度。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传播渠道的选择需要根据目标受众的特点和营销内容的特点来进行。例如，社交媒体、电子邮件、短信、线下活动等都是常见的病毒式营销传播渠道。</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传播渠道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用户参与度</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用户的参与度是衡量病毒式营销效果的重要指标，它反映了用户对内容的认可程度和传播意愿。</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提高用户参与度的方法有很多，例如设计互动环节、发起话题讨论、设置奖励机制等。这些方法能够激发用户的积极性和创造力，让他们主动参与到内容的传播中来。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奖励机制</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奖励机制是提高用户参与度和留存率的有效手段，它能够激励用户进行更多的分享和传播。</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奖励机制可以是物质奖励，例如优惠券、礼品等，也可以是精神奖励，例如荣誉证书、积分等。这些奖励能够让用户感受到参与的价值和意义，从而增加他们分享的意愿和忠诚度。</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病毒式营销策略</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利用社交媒体平台，通过创意内容、互动活动和用户参与等方式，吸引目标受众并激发他们传播信息的热情。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社交媒体营销利用了社交媒体平台的传播力量，通过发布有趣、有吸引力的内容，与目标受众互动，提高品牌知名度和用户参与度。例如，发布有趣的状态更新、分享有用的内容、组织竞赛或赠品活动等。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通过发送电子邮件，向目标受众提供有价值的信息和优惠，以吸引他们参与并分享信息。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邮件营销是一种有效的病毒式营销策略，通过向目标受众发送个性化的电子邮件，提供有价值的内容和优惠，以吸引他们参与并分享信息。例如，发送新闻通讯、特价优惠或特别活动邀请等。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邮件营销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通过制作有趣、有创意的视频内容，吸引观众观看并分享，以扩大品牌知名度和影响力。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视频营销利用了视频平台的传播力量，通过制作有趣、有创意的视频内容，吸引观众观看并分享。例如，制作有趣的品牌广告、产品展示或用户生成的内容等。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视频营销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将品牌信息融入游戏中，通过游戏互动和奖励机制，吸引用户参与并分享信息。</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游戏化营销是一种创新的病毒式营销策略，通过将品牌信息融入游戏中，利用游戏互动和奖励机制，吸引用户参与并分享信息。例如，开发有趣的小游戏、虚拟竞赛或奖励计划等。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游戏化营销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https://d.book118.com/385210142014011112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2024-09-18T04:04:51.260</cp:lastPrinted>
  <dcterms:created xsi:type="dcterms:W3CDTF">2024-09-17T20:04:51Z</dcterms:created>
  <dcterms:modified xsi:type="dcterms:W3CDTF">2024-09-17T20:04:53Z</dcterms:modified>
</cp:coreProperties>
</file>