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C0A3C-9F3B-4EFC-8076-968016A7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26710-6058-4151-81CA-C0437560A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8045E-F71A-422D-B518-883031EC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F7CEB-73BB-4CA6-86C5-6E33F5AB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12E2E-EE6F-402F-90BA-994C77DB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22623-CB95-43B7-8B1D-09D40675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EC331-35C8-4AAB-94FE-1B249FA30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41049-AF5A-4255-ACD6-7CD1739A1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A0B46-5583-4CF9-ABF9-8EC794CB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84389-F74F-45C9-BBD6-0569EDFC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DA5E4-243F-4E38-9EF4-D984CA327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11330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简短的感言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感慨时光飞逝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感谢成长路上有你们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分享心路历程与收获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表达对未来的期望和愿景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结尾：再次感谢并祝愿大家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感慨时光飞逝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92" b="1519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想起过去的点点滴滴，仿佛就在眼前，那些欢笑和泪水都是我成长的见证。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重要时刻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过去的经历中有很多难忘的时刻，它们让我更加成熟，更加坚强。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收获与遗憾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在过去的岁月里，我收获了很多，但也留下了一些遗憾，这些都是我人生的一部分。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回忆过去经历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感恩生活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珍惜现在的每一刻，感恩生活中遇到的人和事，让我变得更加懂得珍惜。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活在当下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不念过去，不畏将来，活在当下，享受生命的美好。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珍惜眼前人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珍惜与身边人相处的时光，让彼此更加了解，更加珍惜。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珍惜当下时光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保持希望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无论未来遇到什么困难，都要保持希望，相信一切都会好起来。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未来充满无限可能，我将继续努力追求自己的梦想。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勇敢前行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未来的路还很长，我将带着过去的经历和当下的感悟，勇敢前行。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感谢成长路上有你们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家人始终是我最坚实的后盾，为我提供物质和精神上的支持。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温暖港湾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感恩付出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与家人相处的时光让我学会关爱、包容和分享，促进了我的成长。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感谢家人为我付出的一切，让我拥有更美好的未来。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家人支持与关爱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老师传授给我知识，激发了我对学习的热情和对知识的渴望。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744" r="12744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智慧之光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老师的言传身教让我学会诚信、勤奋和自律，成为更好的自己。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品格塑造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感谢老师们的耐心教诲和引导，让我在成长的道路上更加坚定。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老师教诲与引导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朋友们陪伴我度过欢乐和泪水，让我的生活更加丰富多彩。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在困难时刻，朋友们的鼓励和支持让我勇敢面对挑战，战胜困难。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感谢朋友们一直以来的陪伴和鼓励，让我更加珍惜这份友谊。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感恩友情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朋友陪伴与鼓励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分享心路历程与收获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https://d.book118.com/385211330322011121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2024-09-25T03:21:39.631</cp:lastPrinted>
  <dcterms:created xsi:type="dcterms:W3CDTF">2024-09-24T19:21:39Z</dcterms:created>
  <dcterms:modified xsi:type="dcterms:W3CDTF">2024-09-24T19:21:41Z</dcterms:modified>
</cp:coreProperties>
</file>