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401216-1178-4F5D-8454-51F225D221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C33D1B-3AE7-4FE0-9B06-EC563A30D3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AAE39A-A4A4-4A2A-BF6B-63D656F57C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8016E8-6BB5-445A-B024-EC69915412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3BB225-1CCA-47CD-B5E8-B6475678C9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BE8D3A0-B069-427C-B9C9-83B95BECF7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ABD7FE-38BF-4996-A247-87F6A47043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799A9-4230-481C-95CF-C41707E13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B82FE2-D62E-4DF9-BE48-50FC6CD100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0197B-222E-4AC0-BDB5-F9141D101A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DC769-F401-41EF-8B0C-D878F4F2D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521334301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高危新生儿管理流程课件</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汇报人：小无名</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高危因素识别与评估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高危新生儿管理流程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常见高危新生儿疾病及处理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高危新生儿营养支持与喂养策略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家属沟通与心理支持服务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提高高危新生儿管理水平</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通过系统培训，提高医护人员对高危新生儿的识别、评估和管理能力，降低新生儿死亡率。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促进母婴健康</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高危新生儿管理是母婴保健工作的重要组成部分，通过加强高危新生儿管理，有助于保障母婴安全，提高出生人口素质。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719" r="257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17" name="TextBox 17"/>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高危新生儿是指在围生期或出生后存在可能导致危重疾病或死亡风险因素的婴儿。</a:t>
            </a:r>
          </a:p>
        </p:txBody>
      </p:sp>
      <p:sp>
        <p:nvSpPr>
          <p:cNvPr id="18" name="TextBox 18"/>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19" name="TextBox 19"/>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根据危险因素的来源和性质，高危新生儿可分为以下几类</a:t>
            </a:r>
          </a:p>
        </p:txBody>
      </p:sp>
      <p:sp>
        <p:nvSpPr>
          <p:cNvPr id="20" name="TextBox 20"/>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孕母因素</a:t>
            </a:r>
          </a:p>
        </p:txBody>
      </p:sp>
      <p:sp>
        <p:nvSpPr>
          <p:cNvPr id="21" name="TextBox 21"/>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如孕母年龄过大或过小、孕母患有严重疾病等。</a:t>
            </a:r>
          </a:p>
        </p:txBody>
      </p:sp>
      <p:sp>
        <p:nvSpPr>
          <p:cNvPr id="22" name="TextBox 22"/>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胎儿因素</a:t>
            </a:r>
          </a:p>
        </p:txBody>
      </p:sp>
      <p:sp>
        <p:nvSpPr>
          <p:cNvPr id="23" name="TextBox 23"/>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如胎儿宫内发育迟缓、胎儿畸形等。</a:t>
            </a:r>
          </a:p>
        </p:txBody>
      </p:sp>
      <p:sp>
        <p:nvSpPr>
          <p:cNvPr id="24" name="TextBox 24"/>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分娩因素</a:t>
            </a:r>
          </a:p>
        </p:txBody>
      </p:sp>
      <p:sp>
        <p:nvSpPr>
          <p:cNvPr id="25" name="TextBox 25"/>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如早产、难产、窒息等。</a:t>
            </a:r>
          </a:p>
        </p:txBody>
      </p:sp>
      <p:sp>
        <p:nvSpPr>
          <p:cNvPr id="26" name="TextBox 26"/>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alpha val="100000"/>
                  </a:schemeClr>
                </a:solidFill>
                <a:latin typeface="Microsoft Yahei"/>
                <a:ea typeface="Microsoft Yahei"/>
                <a:cs typeface="Microsoft Yahei"/>
              </a:rPr>
              <a:t>新生儿因素</a:t>
            </a:r>
          </a:p>
        </p:txBody>
      </p:sp>
      <p:sp>
        <p:nvSpPr>
          <p:cNvPr id="27" name="TextBox 27"/>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如新生儿窒息、新生儿感染、新生儿黄疸等。</a:t>
            </a:r>
          </a:p>
        </p:txBody>
      </p:sp>
      <p:sp>
        <p:nvSpPr>
          <p:cNvPr id="28" name="Freeform 28"/>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高危新生儿定义及分类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高危因素识别与评估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孕期高危因素</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孕妇年龄过小（&lt;18岁）或过大（&gt;35岁）均可能增加新生儿出生缺陷和患病风险。</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如妊娠期高血压、糖尿病、心脏病、肝病等，这些疾病可能影响胎儿的正常发育。</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如风疹、巨细胞病毒、弓形虫等感染，可能导致胎儿畸形、流产或死胎。</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家族遗传病史、染色体异常等，可能增加新生儿出生缺陷和遗传性疾病的风险。</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孕妇年龄</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孕期并发症</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孕期感染</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遗传因素</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https://d.book118.com/385213343011011124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2024-09-28T03:31:09.184</cp:lastPrinted>
  <dcterms:created xsi:type="dcterms:W3CDTF">2024-09-27T19:31:09Z</dcterms:created>
  <dcterms:modified xsi:type="dcterms:W3CDTF">2024-09-27T19:31:11Z</dcterms:modified>
</cp:coreProperties>
</file>