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1FA30-45AB-418B-86B5-1CFF1A49A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03DAC-2CA5-470C-9197-1B06BADA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04BCA-09AC-44BE-84A9-E4987E6B2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85E11-F43B-4B84-A8CE-C3EAABC9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176863-1244-4705-8192-848B28312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38368-A66F-4D85-ADB1-5624DEDB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34B6A1-AF4A-4832-B282-41DDA2FC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E9942-E3D9-4667-9EBA-E888063D6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09086-5BC2-4D38-8C60-2D23F99C8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47953-AD9E-4298-88DD-792D7DBF6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239B0-6063-4134-9B49-2C2B8CA8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14321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宁疗护护理查房PPT\n## 1.安宁疗护的基本概念与意义\n### 1.1安宁疗护的定义与起源\n### 1.2安宁疗护的核心理念\n### 1.3安宁疗护在医学伦理中的重要性\n## 2.安宁疗护的实施方法与技巧\n### 2.1安宁疗护的沟通技巧\n### 2.2安宁疗护的药物管理\n### 2.3安宁疗护的心理关怀与支持\n## 3.安宁疗护护理查房的流程与标准\n### 3.1安宁疗护护理查房的目的与意义\n### 3.2安宁疗护护理查房的流程与内容\n### 3.3安宁疗护护理查房的质量评价标准\n## 4.安宁疗护护理查房中的问题与对策\n### 4.1安宁疗护护理查房中常见的问题\n### 4.2安宁疗护护理查房问题的原因分析\n### 4.3安宁疗护护理查房问题的解决对策\n## 5.安宁疗护护理查房案例分析与讨论\n### 5.1安宁疗护护理查房案例介绍\n### 5.2安宁疗护护理查房案例的分析与讨论\n### 5.3安宁疗护护理查房案例的启示与借鉴\n## 6.安宁疗护护理查房的未来发展趋势与挑战\n### 6.1安宁疗护护理查房的发展趋势\n### 6.2安宁疗护护理查房面临的挑战\n### 6.3安宁疗护护理查房的发展策略与建议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安宁疗护护理查房PPT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安宁疗护的基本概念与意义</a:t>
            </a:r>
            <a:endParaRPr/>
          </a:p>
        </p:txBody>
      </p:sp>
      <p:sp>
        <p:nvSpPr>
          <p:cNvPr id="14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症状缓解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舒适生活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有尊严地离世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疾病晚期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生命末期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安宁疗护的定义</a:t>
                </a:r>
                <a:endParaRPr/>
              </a:p>
            </p:txBody>
          </p:sp>
        </p:grpSp>
        <p:grpSp>
          <p:nvGrpSpPr>
            <p:cNvPr id="24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20世纪60年代在英国兴起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医学技术发展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人们对死亡观念的改变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逐渐成为现代医疗体系的重要组成部分</a:t>
                </a:r>
                <a:endParaRPr/>
              </a:p>
            </p:txBody>
          </p:sp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安宁疗护的起源</a:t>
                </a:r>
                <a:endParaRPr/>
              </a:p>
            </p:txBody>
          </p:sp>
        </p:grpSp>
        <p:grpSp>
          <p:nvGrpSpPr>
            <p:cNvPr id="24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全球范围内逐渐普及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越来越多的国家和地区制定相关政策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专业培训和教育得到加强</a:t>
                </a:r>
                <a:endParaRPr/>
              </a:p>
            </p:txBody>
          </p: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安宁疗护的发展</a:t>
                </a:r>
                <a:endParaRPr/>
              </a:p>
            </p:txBody>
          </p:sp>
        </p:grpSp>
      </p:grpSp>
      <p:pic>
        <p:nvPicPr>
          <p:cNvPr id="24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尊重患者的意愿和选择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满足患者的身心需求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关注患者及其家庭的心理状况</a:t>
                </a:r>
                <a:endParaRPr/>
              </a:p>
            </p:txBody>
          </p:sp>
          <p:sp>
            <p:nvSpPr>
              <p:cNvPr id="25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提供全面护理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综合运用药物、物理、心理等手段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缓解患者的症状和痛苦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sp>
            <p:nvSpPr>
              <p:cNvPr id="26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注重人文关怀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尊重患者的尊严和价值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与患者及其家庭建立良好的沟通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提供心理支持和精神慰藉</a:t>
                </a:r>
                <a:endParaRPr/>
              </a:p>
            </p:txBody>
          </p:sp>
          <p:sp>
            <p:nvSpPr>
              <p:cNvPr id="26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安宁疗护的核心理念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安宁疗护在医学伦理中的重要性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7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尊重患者的自主权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充分了解患者的意愿和需求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保护患者的隐私和权益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遵循医学伦理原则进行决策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促进公平和公正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为所有患者提供平等的服务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关注弱势群体和边缘群体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减少健康不平等和社会不公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提高医疗服务质量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提高患者满意度和幸福感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促进医疗行业的持续发展和改进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安宁疗护的实施方法与技巧</a:t>
            </a:r>
            <a:endParaRPr/>
          </a:p>
        </p:txBody>
      </p:sp>
      <p:sp>
        <p:nvSpPr>
          <p:cNvPr id="28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9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建立良好的沟通环境</a:t>
                </a:r>
                <a:endParaRPr/>
              </a:p>
            </p:txBody>
          </p:sp>
          <p:sp>
            <p:nvSpPr>
              <p:cNvPr id="2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保持安静、舒适和温馨的环境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尊重患者的隐私和尊严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鼓励患者及其家庭积极参与</a:t>
                </a:r>
                <a:endParaRPr/>
              </a:p>
            </p:txBody>
          </p:sp>
        </p:grpSp>
        <p:grpSp>
          <p:nvGrpSpPr>
            <p:cNvPr id="2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倾听与表达</a:t>
                </a:r>
                <a:endParaRPr/>
              </a:p>
            </p:txBody>
          </p:sp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耐心倾听患者的需求和感受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表达关心和理解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用简单明了的语言进行交流</a:t>
                </a:r>
                <a:endParaRPr/>
              </a:p>
            </p:txBody>
          </p:sp>
        </p:grpSp>
        <p:grpSp>
          <p:nvGrpSpPr>
            <p:cNvPr id="3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</a:t>
                </a:r>
                <a:endParaRPr/>
              </a:p>
            </p:txBody>
          </p:sp>
          <p:sp>
            <p:nvSpPr>
              <p:cNvPr id="3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用肢体语言和面部表情传达关心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保持眼神交流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用触摸和拥抱给予安慰和支持</a:t>
                </a:r>
                <a:endParaRPr/>
              </a:p>
            </p:txBody>
          </p: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安宁疗护的沟通技巧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考虑药物的副作用和相互作用</a:t>
                </a:r>
                <a:endParaRPr/>
              </a:p>
            </p:txBody>
          </p:sp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合理选择药物</a:t>
                </a:r>
                <a:endParaRPr/>
              </a:p>
            </p:txBody>
          </p:sp>
        </p:grpSp>
        <p:grpSp>
          <p:nvGrpSpPr>
            <p:cNvPr id="31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正确的给药方法和时间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关注患者的用药反应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适时调整药物方案</a:t>
                </a:r>
                <a:endParaRPr/>
              </a:p>
            </p:txBody>
          </p:sp>
          <p:sp>
            <p:nvSpPr>
              <p:cNvPr id="31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药物使用技巧</a:t>
                </a:r>
                <a:endParaRPr/>
              </a:p>
            </p:txBody>
          </p:sp>
          <p:sp>
            <p:nvSpPr>
              <p:cNvPr id="31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严格保管药物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确保药物的安全使用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遵循相关法规和规定</a:t>
                </a:r>
                <a:endParaRPr/>
              </a:p>
            </p:txBody>
          </p:sp>
          <p:sp>
            <p:nvSpPr>
              <p:cNvPr id="31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药物管理</a:t>
                </a:r>
                <a:endParaRPr/>
              </a:p>
            </p:txBody>
          </p:sp>
          <p:sp>
            <p:nvSpPr>
              <p:cNvPr id="31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安宁疗护的药物管理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2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2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心理评估与干预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提供心理评估和心理干预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减轻患者的心理痛苦和压力</a:t>
                </a:r>
                <a:endParaRPr/>
              </a:p>
            </p:txBody>
          </p:sp>
          <p:sp>
            <p:nvSpPr>
              <p:cNvPr id="32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鼓励患者表达情感和感受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提供倾听、安慰和陪伴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增强患者的心理韧力和应对能力</a:t>
                </a:r>
                <a:endParaRPr/>
              </a:p>
            </p:txBody>
          </p:sp>
          <p:sp>
            <p:nvSpPr>
              <p:cNvPr id="33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关注家庭和社会支持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与家庭成员建立良好的沟通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寻求社会支持和资源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促进患者及其家庭的心理适应和社会融入</a:t>
                </a:r>
                <a:endParaRPr/>
              </a:p>
            </p:txBody>
          </p:sp>
          <p:sp>
            <p:nvSpPr>
              <p:cNvPr id="33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安宁疗护的心理关怀与支持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安宁疗护护理查房的流程与标准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https://d.book118.com/385214321340011123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安宁疗护护理查房PPT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2024-09-27T23:14:58.966</cp:lastPrinted>
  <dcterms:created xsi:type="dcterms:W3CDTF">2024-09-27T15:14:58Z</dcterms:created>
  <dcterms:modified xsi:type="dcterms:W3CDTF">2024-09-27T15:15:00Z</dcterms:modified>
</cp:coreProperties>
</file>