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348A5-6DE4-487F-A8B6-59C2FCA63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8654D-EDE1-4A4C-81E4-ECE131B4C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0FA97-429C-4F94-8D7B-003C6AA8C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47CF8-0188-4130-9022-75C25E17B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2D5BA-DA74-4238-AED2-04C5F6C8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2D198-5705-43F3-A285-1FFDC45E0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B2416-4116-4D99-A8CB-A03F80BB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5D627-EC00-4B73-AEFE-789CA8C2C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3FFE6-A2E6-42F4-BA87-1611BA40E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0A95A-9890-44C3-8C67-E783FFCF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64367-CA1C-463B-87D9-29979726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2221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中国古典舞基础知识培训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古典舞概述与起源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古典舞基本动作与技巧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音乐节奏与舞蹈韵律配合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服饰道具在古典舞中作用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古典舞表演风格与情感表达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古典舞传承与创新发展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古典舞概述与起源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古典舞定义及特点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是中国传统舞蹈的重要组成部分，具有悠久的历史和深厚的文化底蕴。它融合了戏剧、武术、杂技等多种艺术形式，通过独特的舞姿、韵律和表演技巧，展现出优雅、柔美、刚健、豪放等多种艺术风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注重身韵、气息、神韵的和谐统一，强调“形神兼备”的表演境界。其舞姿造型丰富多变，讲究“拧、倾、圆、曲”的体态美；舞蹈动作与音乐节奏紧密结合，追求“起伏跌宕、快慢相间”的动律美；表演技巧高超，注重眼神、表情、手势等细节的表现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起源与历史发展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中国古典舞起源于古代宫廷乐舞和民间舞蹈。早在周朝时期，就有专门的乐舞机构负责宫廷乐舞的表演和传承。随着时间的推移，古典舞逐渐吸收融合了各地民间舞蹈的精华，形成了独具特色的舞蹈艺术形式。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在历史长河中不断发展演变。从周朝到汉朝，古典舞逐渐从宫廷走向民间，表演形式和内容也更加丰富多样。唐朝时期，古典舞达到了巅峰，出现了许多优秀的舞蹈作品和表演艺术家。宋、元、明、清等朝代，古典舞继续发展创新，与戏曲、曲艺等艺术形式相互借鉴融合，形成了更加完善的舞蹈艺术体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典舞的地域流派主要有汉唐派、敦煌派、身韵派等。汉唐派注重舞姿的端庄大气和韵律的悠扬宛转；敦煌派则以敦煌壁画中的舞蹈形象为创作灵感，追求形态各异、生动传神的舞姿造型；身韵派则强调身韵的运用和表现，追求舞蹈动作的流畅自然和内在情感的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地域流派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的代表人物有杨丽萍、黄豆豆等。杨丽萍是中国古典舞的杰出代表之一，她的表演风格独特，将古典舞的柔美与刚健完美地结合在一起；黄豆豆则是身韵派的代表人物之一，他的舞蹈作品注重身韵的运用和情感的表达，深受观众喜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地域流派及代表人物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古典舞基本动作与技巧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中国古典舞身法注重身体的曲线美，通过拧、倾、圆、曲等动作元素，展现出独特的东方韵味。舞者需要掌握提、沉、冲、靠、含、腆、移等基本动律，以呈现古典舞的柔美与典雅。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古典舞步法丰富多样，包括圆场步、花梆步、碎步、垫步、蹭步、连步等。每种步法都有其独特的韵律和风格，舞者需通过反复练习，熟练掌握各种步法的要领和技巧。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古典舞的手法包括推、拉、提、压、托、按、绕等，与身法和步法相配合，共同构成完整的舞蹈动作。舞者需要注重手部的姿态和韵律，以展现古典舞的细腻与韵味。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身法、步法、手法讲解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中国古典舞非常注重眼神的运用。舞者需要通过眼神来表达内心的情感和舞蹈的意境。在训练中，舞者要学会如何控制眼神的方向、力度和节奏，使其与舞蹈动作相协调。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古典舞的表情要求自然、生动、贴切。舞者需要根据舞蹈的内容和情感，运用恰当的表情来传递内心的感受。通过面部表情的变化，舞者可以更好地诠释舞蹈的主题和意境。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眼神、表情运用技巧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古典舞中的跳跃动作要求轻盈、飘逸。舞者需要掌握起跳、腾空、落地的技巧，保持身体的平衡和稳定性。同时，跳跃动作还需要与舞蹈的节奏和音乐相配合，呈现出优美的视觉效果。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旋转是古典舞中常见的特殊动作之一。舞者需要掌握旋转的技巧和要领，如留头、甩头等，以保持身体的平衡和稳定性。在旋转过程中，舞者还需要注重身体的姿态和线条美，展现出古典舞的优雅与魅力。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跳跃、旋转等特殊动作展示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音乐节奏与舞蹈韵律配合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中国古典舞通常选用古典音乐作为伴奏，这些音乐节奏平稳，旋律优美，具有深厚的文化底蕴。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古典音乐风格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民族乐器如琵琶、二胡、笛子等常常融入古典舞音乐中，为舞蹈增添独特的民族风情。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民族音乐元素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在选择音乐时，要考虑舞蹈的主题、情感和氛围，确保音乐与舞蹈内容相协调。同时，音乐的节奏和旋律应与舞蹈动作相契合，营造出和谐统一的视听效果。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音乐风格特点及选择方法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2" r="66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基本节奏感训练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舞蹈中的节奏运用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与舞伴的协调配合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通过听音乐、打节拍等方式培养舞者的基本节奏感，使其能够准确掌握音乐节奏。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舞者应学会在音乐节奏中寻找动作的起伏、快慢和强弱变化，使舞蹈动作更加生动有力。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在双人舞或群舞中，舞者需与舞伴保持协调一致的动作节奏，共同营造出流畅自然的舞蹈效果。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节奏感培养与运用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https://d.book118.com/385222210044011104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2024-09-13T22:02:44.861</cp:lastPrinted>
  <dcterms:created xsi:type="dcterms:W3CDTF">2024-09-13T14:02:44Z</dcterms:created>
  <dcterms:modified xsi:type="dcterms:W3CDTF">2024-09-13T14:02:46Z</dcterms:modified>
</cp:coreProperties>
</file>