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767F02-EE01-4891-8B11-42101E8CBC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1902F8-47A6-494D-8440-C44B87B98F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3E5F14-404B-4042-B827-C85F111BAF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92E8B2-2C8F-4C16-9749-E140C6DEC7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E0D1C0-55F3-4A15-9AF1-2B401DA66D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E9931C-6915-430B-A290-0083FCC7D0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1BF284-C931-46F0-8D68-EFCF634F9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AC613A-3D8F-4C3E-AA02-5E37136E78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93B1F0-93D5-49C2-AE5E-EE1B54EB71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87CD68-4446-4FE5-B7C7-2597B8D71B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747B88-A00D-4A69-A1CD-C441F61852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5223044323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畜牧养殖行业火灾应急演示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火灾危害与应急意识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火灾应急设施与装备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火灾报警与初期处置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人员疏散与救援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火灾后的恢复与重建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火灾危害与应急意识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火灾可能导致饲养员、管理人员等人员伤亡，给畜牧养殖企业带来严重损失。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人员伤亡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750" r="15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财产损失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9458" b="194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生产中断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火灾会烧毁养殖设施、饲料、兽药等财产，造成巨大的经济损失。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火灾可能导致养殖生产中断，影响畜牧产品的市场供应，给企业带来长期影响。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火灾对畜牧养殖行业的影响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加强应急意识，能够使员工在火灾发生时迅速反应，采取正确的应对措施，降低火灾造成的损失。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7000" r="7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提高应对能力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通过应急演练和培训，提高员工的火灾逃生和自救能力，确保人员安全。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保障人员安全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应急意识的提高有助于员工在火灾初期及时发现并采取措施，防止火势蔓延，减少财产损失。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减少财产损失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加强应急意识的重要性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火灾应急预案的制定与实施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制定应急预案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畜牧养殖企业应制定详细的火灾应急预案，明确应急组织、通讯联络、现场处置、医疗救护、安全防护等方面的措施和程序。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配备应急设施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企业应按照应急预案的要求，配备相应的消防器材、应急照明、疏散指示等应急设施，并确保其完好有效。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开展应急演练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企业应定期组织员工进行火灾应急演练，提高员工的应急反应能力和协同作战能力。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及时报警和处置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在火灾发生时，员工应立即报警并按照应急预案的要求进行处置，控制火势蔓延，确保人员安全撤离。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火灾预防措施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15" b="281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建立健全消防安全制度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制定消防安全管理制度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明确各级管理人员和操作人员的消防安全职责，建立消防安全责任制。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完善消防安全操作规程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针对畜牧养殖行业的特点，制定消防安全操作规程，规范员工的日常操作行为。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建立应急疏散预案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根据养殖场的布局和实际情况，制定应急疏散预案，明确疏散路线、集合地点和注意事项。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安装火灾自动报警系统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在关键区域和场所安装火灾自动报警系统，及时发现火情并报警。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定期检查消防设施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定期对养殖场内的消防设施进行检查和维护，确保设施完好有效。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严格控制火源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畜牧养殖场内严禁吸烟、使用明火等行为，加强对电器设备、燃气设备的管理，防止因设备故障引发火灾。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加强火源管理与监控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958" r="149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建立消防安全奖惩制度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建立消防安全奖惩制度，对在消防安全工作中表现突出的员工给予奖励，对违反消防安全规定的员工进行惩罚。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开展消防安全培训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定期组织员工进行消防安全培训，提高员工的消防安全意识和自防自救能力。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举行消防演练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定期举行消防演练，让员工熟悉应急疏散预案和消防设施的使用方法，提高应对火灾的能力。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提高员工消防安全素质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火灾应急设施与装备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消防水源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确保养殖场所内有可靠的消防水源，如消防水池、消火栓等。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火灾自动报警系统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在畜牧养殖场所安装火灾自动报警系统，及时发现火源并报警。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消防通道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保持养殖场所内消防通道畅通无阻，确保火灾时人员和设备能够快速撤离。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167" r="161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消防设施的配置与维护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在养殖场所内安装应急照明灯，确保火灾时人员能够看清逃生路线。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应急照明灯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在显眼位置设置疏散指示标志，标明安全出口、疏散通道等信息。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疏散指示标志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为应急照明和疏散指示标志配备备用电源，确保在断电情况下仍能正常工作。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备用电源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应急照明与疏散指示标志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https://d.book118.com/385223044323011042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2024-09-04T09:19:16.516</cp:lastPrinted>
  <dcterms:created xsi:type="dcterms:W3CDTF">2024-09-04T01:19:16Z</dcterms:created>
  <dcterms:modified xsi:type="dcterms:W3CDTF">2024-09-04T01:19:18Z</dcterms:modified>
</cp:coreProperties>
</file>