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1213D-6B53-454E-A0DA-B397899EE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8A98E-BB9D-4595-BD11-92021873B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5AB6F-997D-422B-ABF2-61575A556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F44F1-5ABB-4455-B940-621BE148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256D7-E605-4A49-B9C0-CB9FF8034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FED63-3433-4AF5-BADE-6F0B768B4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F728C6-EF9A-43AD-ACD7-0AD00313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D095B-DBC6-4584-8464-C3F1AB09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7488A-A40A-466D-8AF1-8238B87ED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1898D-293A-42B3-8AE6-6CBC1B311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8CF3C-12EE-4A69-A216-952BE718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300240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建筑施工会计实训心得体会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建筑施工企业会计基础知识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成本管理与控制策略探讨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风险防范与内部控制体系建设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随着城市化进程的加速和基础设施建设的持续投入，建筑施工行业规模不断扩大，增长速度稳健。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08" r="10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建筑施工行业市场竞争激烈，企业数量众多，市场集中度逐渐提高。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新材料、新工艺、新技术不断涌现，推动建筑施工行业向工业化、智能化方向发展。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建筑施工行业现状及发展趋势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会计是建筑施工企业财务管理的核心，负责记录、核算和监督企业经济活动。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财务管理核心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会计通过提供准确、及时的财务信息，为企业决策者提供决策支持。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会计通过规范核算和内部控制，帮助企业防范财务风险和经营风险。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会计在建筑施工企业中重要性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通过实训过程中的团队协作、沟通交流等环节，培养学员的职业素养和综合能力。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掌握建筑施工企业会计核算方法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通过实训，掌握建筑施工企业会计科目的设置、核算方法以及财务报表的编制。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提高实际操作能力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通过模拟真实场景进行实践操作，提高学员的实际操作能力。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建筑施工企业会计基础知识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78" r="71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建筑施工企业会计核算特点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核算周期长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建筑施工项目通常周期长，会计核算需要跨越多个会计期间，要求会计人员具备长期核算的意识和能力。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核算内容复杂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建筑施工涉及材料采购、劳务分包、机械使用等多个环节，核算内容复杂，需要详细记录每一笔经济业务。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成本控制重要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建筑施工项目成本控制对项目盈利至关重要，会计核算需要密切关注成本发生情况，及时进行成本分析和控制。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根据建筑施工企业会计核算特点，设置工程施工、工程结算、合同成本、合同毛利等会计科目，以全面反映企业经济业务。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包括日常经济业务的会计处理、期末账项调整、结账与编制会计报表等步骤，要求会计人员熟练掌握会计制度和核算方法。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会计科目设置与账务处理流程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账务处理流程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会计科目设置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合理利用税收政策，降低企业税负。例如，合理安排增值税进项税额抵扣、选择适当的计税方法、利用税收优惠政策等。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纳税申报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按时、准确地进行纳税申报，避免税务风险。包括增值税、企业所得税等税种的申报，以及年度汇算清缴等工作。注意保留相关凭证和资料，以备税务机关查验。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税务筹划及纳税申报注意事项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通过实训，我熟练掌握了凭证录入的方法和技巧，能够准确、快速地录入各类凭证，提高了工作效率。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凭证录入准确性提高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在实训过程中，我深入了解了凭证审核的要点和注意事项，能够准确判断凭证的真实性和合规性，确保财务信息的准确性。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凭证审核要点把握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通过实际操作，我熟练掌握了建筑施工企业的记账方法，能够根据不同的业务场景选择合适的记账方式，确保账务处理的准确性和规范性。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记账方法应用自如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凭证录入、审核及记账方法掌握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编制技巧掌握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在实训过程中，我学习了许多报表编制的技巧和方法，如如何快速提取数据、如何调整报表格式等，这些技巧对于提高工作效率非常有帮助。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报表编制流程熟悉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通过实训，我了解了建筑施工企业报表编制的整个流程，包括报表的种类、编制方法和报送要求等，为今后的工作打下了坚实基础。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规范遵循意识增强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通过实际操作，我深刻认识到规范遵循的重要性，能够严格按照相关法规和制度要求进行报表编制，确保报表的准确性和合规性。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009" r="900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8583" r="28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报表编制技巧与规范遵循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https://d.book118.com/385230024010011102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2024-09-10T18:51:44.470</cp:lastPrinted>
  <dcterms:created xsi:type="dcterms:W3CDTF">2024-09-10T10:51:44Z</dcterms:created>
  <dcterms:modified xsi:type="dcterms:W3CDTF">2024-09-10T10:51:46Z</dcterms:modified>
</cp:coreProperties>
</file>