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FA574-9803-4349-947A-32D8DEBC3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341E4-3809-4826-BD54-4EA984BD8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BF7AE-B9AA-4A0B-9CFD-AD7C99C41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60F17-FC6E-4747-809C-8E945F017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A02E72-5330-4973-8061-50290EF7E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3D03DD-334B-4D85-9F9D-AFB4669D6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7BE102-2635-4750-9DC1-2916EC9DD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2ED56-5113-40A0-8659-A3C05484B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04D21-D9E2-4113-999B-26592B036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5B349-3D43-4804-B62B-C11EF8B34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1A619-3F49-4433-B2A3-AD8D77E74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30030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小学生预防近视模板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小学生近视现状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预防近视的方法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健康生活习惯与营养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学校和家庭的共同责任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近视是指眼睛的屈光系统在调节松弛状态下，平行光线经眼的屈光系统屈折后形成的焦点在视网膜之前，在视网膜上形成一个弥散光环，所以看远处目标模糊不清的现象。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近视分为轻度近视（≤-3.0D）、中度近视（-3.0D～-6.0D）和高度近视（＞-6.0D）。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单纯性近视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又称后天性近视或调节性近视，指眼球在调节松弛状态下，来自5米以外的平行光线经眼的屈光系统屈折后形成的焦点在视网膜之前。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轴性近视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由于眼轴延长、眼轴长度超出正常范围而产生的近视，主要与先天发育异常、角膜曲率异常等因素有关。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屈光性近视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由于晶状体等眼屈光介质的折射率改变等因素所致的近视，常见于晶状体曲率改变、角膜曲率改变等。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用眼距离过近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长期近距离看电子屏幕、书本等，使眼睛长时间处于紧张状态，导致眼轴延长而形成近视。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长时间连续用眼，缺乏必要的休息和户外活动，导致眼睛疲劳和调节痉挛。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光线过强或过弱都会对眼睛造成不良影响，过强光线会增加眼睛的调节负担，过弱光线则会使眼睛难以看清并增加眼睛的负担。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如斜视、侧卧阅读等不良习惯也会导致近视的发生。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缺乏户外活动和运动，长时间待在室内也会增加近视的风险。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用眼时间过长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不良的阅读习惯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缺乏户外活动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照明光线过强或过弱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小学生近视现状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小学生近视率统计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近视率的上升与学生学习压力大、长时间使用电子设备、不良的用眼习惯等因素有关。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近年来，小学生近视率呈现出逐年上升的趋势。据统计数据显示，小学生的近视率已经达到了约30%，部分地区甚至更高。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小学生近视的影响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近视会影响小学生的视力健康，导致视疲劳、眼睛干涩、头痛等不适症状。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近视还可能影响小学生的学习成绩，因为近视会影响学生的阅读和写字能力，导致学习效率下降。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小学生近视的预防措施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控制使用电子设备的时间，特别是在晚上和睡觉前。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保持正确的用眼姿势，如保持适当的阅读距离、避免长时间连续用眼等。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定期进行视力检查，及早发现近视并进行干预和治疗。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鼓励小学生多参与户外活动，让眼睛得到充分的休息和放松。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预防近视的方法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https://d.book118.com/385230030214011042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2024-09-03T21:58:49.213</cp:lastPrinted>
  <dcterms:created xsi:type="dcterms:W3CDTF">2024-09-03T13:58:49Z</dcterms:created>
  <dcterms:modified xsi:type="dcterms:W3CDTF">2024-09-03T13:58:51Z</dcterms:modified>
</cp:coreProperties>
</file>