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32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B5BD9-8884-4DA4-AD7F-0E1AEE6DE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FD6F2-DAB3-441B-A43A-FD2B7DD4F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A369B-E24E-441C-9CB6-9E65CF500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D6D4D-6828-47D4-AD54-C9DDD0FDB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9073FD-888E-4AC2-929B-0BE32018E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5B389F-2F73-4613-849C-76149E897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2FC00C-C62E-4286-AFAE-745ED3376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CDD0F-F4E2-4EA3-8633-F53BA9335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0D4C1-052F-4794-8052-7A4D16534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DAAF1-9251-47BA-B221-300B40FEC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43182-E5DA-418E-9250-10D19C99E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312" r:id="rId2"/>
    <p:sldLayoutId id="2147489313" r:id="rId3"/>
    <p:sldLayoutId id="2147489314" r:id="rId4"/>
    <p:sldLayoutId id="2147489315" r:id="rId5"/>
    <p:sldLayoutId id="2147489316" r:id="rId6"/>
    <p:sldLayoutId id="2147489317" r:id="rId7"/>
    <p:sldLayoutId id="2147489318" r:id="rId8"/>
    <p:sldLayoutId id="2147489319" r:id="rId9"/>
    <p:sldLayoutId id="2147489320" r:id="rId10"/>
    <p:sldLayoutId id="214748932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232030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员工安全行为观察与干预成果展示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观察与干预背景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观察方法与实施过程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干预措施与实施效果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安全文化培育与展望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总结与建议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https://d.book118.com/385232030220011043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员工安全行为观察与干预成果展示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2024-09-05T11:54:49.803</cp:lastPrinted>
  <dcterms:created xsi:type="dcterms:W3CDTF">2024-09-05T03:54:49Z</dcterms:created>
  <dcterms:modified xsi:type="dcterms:W3CDTF">2024-09-05T03:54:51Z</dcterms:modified>
</cp:coreProperties>
</file>