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74E425-94BD-4FE5-923C-E64B8A9B0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4DE22-8476-4C53-B58A-3F16CE2EE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AFBBD8-3CE6-4BC7-9DD3-1D54D18A4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629B2B-4901-452F-9C7A-A6BC86AF2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F60C95-9786-41E4-927C-25813D0A73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9EE3C-9933-4A27-9254-57F63B4AC2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056027-9416-4145-9A7C-EC98B14C54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243D21-8DEA-43A5-A78D-4781D26D9D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F49C3C-17AA-42AB-A148-D25D7AC61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9C4AB6-0CB1-42BD-9E6B-CF9F263FB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733602-1642-48A4-9902-96E30CA5E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232034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护理人员应急预案培训课件空气中毒与化学物质泄露事故的紧急处理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应急预案概述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空气中毒事故紧急处理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化学物质泄露事故紧急处理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护理人员应急处理能力提升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空气中毒与化学物质泄露事故案例分析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应急预案概述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370" b="6370"/>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提高护理人员对空气中毒与化学物质泄露事故的应急处理能力。</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保障患者和医护人员安全，减少事故造成的损失。</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促进医院安全文化建设，提升医院整体应急水平。</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医院内发生的空气中毒与化学物质泄露事故。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全体护理人员，包括护士、护理员等。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7323391" y="4020598"/>
            <a:ext cx="1496282" cy="432054"/>
            <a:chOff x="7323391" y="4020598"/>
            <a:chExt cx="1496282" cy="432054"/>
          </a:xfrm>
        </p:grpSpPr>
        <p:sp>
          <p:nvSpPr>
            <p:cNvPr id="3" name="AutoShape 3"/>
            <p:cNvSpPr/>
            <p:nvPr/>
          </p:nvSpPr>
          <p:spPr>
            <a:xfrm flipV="1">
              <a:off x="7323391" y="4020598"/>
              <a:ext cx="1496282" cy="432054"/>
            </a:xfrm>
            <a:prstGeom prst="roundRect">
              <a:avLst>
                <a:gd name="adj" fmla="val 5000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3232118" y="4026598"/>
            <a:ext cx="1497711" cy="432054"/>
            <a:chOff x="3232118" y="4026598"/>
            <a:chExt cx="1497711" cy="432054"/>
          </a:xfrm>
        </p:grpSpPr>
        <p:sp>
          <p:nvSpPr>
            <p:cNvPr id="5" name="AutoShape 5"/>
            <p:cNvSpPr/>
            <p:nvPr/>
          </p:nvSpPr>
          <p:spPr>
            <a:xfrm flipV="1">
              <a:off x="3232118" y="4026598"/>
              <a:ext cx="1497711" cy="432054"/>
            </a:xfrm>
            <a:prstGeom prst="roundRect">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273230" y="4020598"/>
            <a:ext cx="1496282" cy="432054"/>
            <a:chOff x="5273230" y="4020598"/>
            <a:chExt cx="1496282" cy="432054"/>
          </a:xfrm>
        </p:grpSpPr>
        <p:sp>
          <p:nvSpPr>
            <p:cNvPr id="7" name="AutoShape 7"/>
            <p:cNvSpPr/>
            <p:nvPr/>
          </p:nvSpPr>
          <p:spPr>
            <a:xfrm flipV="1">
              <a:off x="5273230" y="4020598"/>
              <a:ext cx="1496282" cy="432054"/>
            </a:xfrm>
            <a:prstGeom prst="roundRect">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9323927" y="4020598"/>
            <a:ext cx="1496282" cy="432054"/>
            <a:chOff x="9323927" y="4020598"/>
            <a:chExt cx="1496282" cy="432054"/>
          </a:xfrm>
        </p:grpSpPr>
        <p:sp>
          <p:nvSpPr>
            <p:cNvPr id="9" name="AutoShape 9"/>
            <p:cNvSpPr/>
            <p:nvPr/>
          </p:nvSpPr>
          <p:spPr>
            <a:xfrm flipV="1">
              <a:off x="9323927" y="4020598"/>
              <a:ext cx="1496282" cy="432054"/>
            </a:xfrm>
            <a:prstGeom prst="roundRect">
              <a:avLst>
                <a:gd name="adj" fmla="val 50000"/>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80433" y="4010025"/>
            <a:ext cx="1496282" cy="432054"/>
            <a:chOff x="1180433" y="4010025"/>
            <a:chExt cx="1496282" cy="432054"/>
          </a:xfrm>
        </p:grpSpPr>
        <p:sp>
          <p:nvSpPr>
            <p:cNvPr id="11" name="AutoShape 11"/>
            <p:cNvSpPr/>
            <p:nvPr/>
          </p:nvSpPr>
          <p:spPr>
            <a:xfrm flipV="1">
              <a:off x="1180433" y="4010025"/>
              <a:ext cx="1496282" cy="43205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944023" y="1836420"/>
            <a:ext cx="2235327"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9167" y="2225802"/>
            <a:ext cx="527590" cy="593503"/>
          </a:xfrm>
          <a:custGeom>
            <a:rect l="l" t="t" r="r" b="b"/>
            <a:pathLst>
              <a:path w="320" h="360">
                <a:moveTo>
                  <a:pt x="300" y="0"/>
                </a:moveTo>
                <a:cubicBezTo>
                  <a:pt x="256" y="0"/>
                  <a:pt x="256" y="0"/>
                  <a:pt x="256" y="0"/>
                </a:cubicBezTo>
                <a:cubicBezTo>
                  <a:pt x="245" y="0"/>
                  <a:pt x="240" y="9"/>
                  <a:pt x="240" y="20"/>
                </a:cubicBezTo>
                <a:cubicBezTo>
                  <a:pt x="240" y="360"/>
                  <a:pt x="240" y="360"/>
                  <a:pt x="240" y="360"/>
                </a:cubicBezTo>
                <a:cubicBezTo>
                  <a:pt x="320" y="360"/>
                  <a:pt x="320" y="360"/>
                  <a:pt x="320" y="360"/>
                </a:cubicBezTo>
                <a:cubicBezTo>
                  <a:pt x="320" y="20"/>
                  <a:pt x="320" y="20"/>
                  <a:pt x="320" y="20"/>
                </a:cubicBezTo>
                <a:cubicBezTo>
                  <a:pt x="320" y="9"/>
                  <a:pt x="311" y="0"/>
                  <a:pt x="300" y="0"/>
                </a:cubicBezTo>
                <a:close/>
                <a:moveTo>
                  <a:pt x="180" y="120"/>
                </a:moveTo>
                <a:cubicBezTo>
                  <a:pt x="136" y="120"/>
                  <a:pt x="136" y="120"/>
                  <a:pt x="136" y="120"/>
                </a:cubicBezTo>
                <a:cubicBezTo>
                  <a:pt x="125" y="120"/>
                  <a:pt x="120" y="129"/>
                  <a:pt x="120" y="140"/>
                </a:cubicBezTo>
                <a:cubicBezTo>
                  <a:pt x="120" y="360"/>
                  <a:pt x="120" y="360"/>
                  <a:pt x="120" y="360"/>
                </a:cubicBezTo>
                <a:cubicBezTo>
                  <a:pt x="200" y="360"/>
                  <a:pt x="200" y="360"/>
                  <a:pt x="200" y="360"/>
                </a:cubicBezTo>
                <a:cubicBezTo>
                  <a:pt x="200" y="140"/>
                  <a:pt x="200" y="140"/>
                  <a:pt x="200" y="140"/>
                </a:cubicBezTo>
                <a:cubicBezTo>
                  <a:pt x="200" y="129"/>
                  <a:pt x="191" y="120"/>
                  <a:pt x="180" y="120"/>
                </a:cubicBezTo>
                <a:close/>
                <a:moveTo>
                  <a:pt x="60" y="240"/>
                </a:moveTo>
                <a:cubicBezTo>
                  <a:pt x="16" y="240"/>
                  <a:pt x="16" y="240"/>
                  <a:pt x="16" y="240"/>
                </a:cubicBezTo>
                <a:cubicBezTo>
                  <a:pt x="5" y="240"/>
                  <a:pt x="0" y="249"/>
                  <a:pt x="0" y="260"/>
                </a:cubicBezTo>
                <a:cubicBezTo>
                  <a:pt x="0" y="360"/>
                  <a:pt x="0" y="360"/>
                  <a:pt x="0" y="360"/>
                </a:cubicBezTo>
                <a:cubicBezTo>
                  <a:pt x="80" y="360"/>
                  <a:pt x="80" y="360"/>
                  <a:pt x="80" y="360"/>
                </a:cubicBezTo>
                <a:cubicBezTo>
                  <a:pt x="80" y="260"/>
                  <a:pt x="80" y="260"/>
                  <a:pt x="80" y="260"/>
                </a:cubicBezTo>
                <a:cubicBezTo>
                  <a:pt x="80" y="249"/>
                  <a:pt x="71" y="240"/>
                  <a:pt x="60" y="2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956655"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754564" y="2611469"/>
            <a:ext cx="193929" cy="178308"/>
          </a:xfrm>
          <a:custGeom>
            <a:rect l="l" t="t" r="r" b="b"/>
            <a:pathLst>
              <a:path w="26" h="24">
                <a:moveTo>
                  <a:pt x="22" y="1"/>
                </a:moveTo>
                <a:cubicBezTo>
                  <a:pt x="22" y="0"/>
                  <a:pt x="21" y="0"/>
                  <a:pt x="20" y="1"/>
                </a:cubicBezTo>
                <a:cubicBezTo>
                  <a:pt x="0" y="20"/>
                  <a:pt x="0" y="20"/>
                  <a:pt x="0" y="20"/>
                </a:cubicBezTo>
                <a:cubicBezTo>
                  <a:pt x="0" y="20"/>
                  <a:pt x="0" y="21"/>
                  <a:pt x="0" y="22"/>
                </a:cubicBezTo>
                <a:cubicBezTo>
                  <a:pt x="0" y="22"/>
                  <a:pt x="1" y="23"/>
                  <a:pt x="1" y="23"/>
                </a:cubicBezTo>
                <a:cubicBezTo>
                  <a:pt x="5" y="24"/>
                  <a:pt x="5" y="24"/>
                  <a:pt x="5" y="24"/>
                </a:cubicBezTo>
                <a:cubicBezTo>
                  <a:pt x="6" y="24"/>
                  <a:pt x="7" y="24"/>
                  <a:pt x="7" y="24"/>
                </a:cubicBezTo>
                <a:cubicBezTo>
                  <a:pt x="25" y="6"/>
                  <a:pt x="25" y="6"/>
                  <a:pt x="25" y="6"/>
                </a:cubicBezTo>
                <a:cubicBezTo>
                  <a:pt x="26" y="5"/>
                  <a:pt x="26" y="4"/>
                  <a:pt x="25" y="3"/>
                </a:cubicBezTo>
                <a:lnTo>
                  <a:pt x="22" y="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795331" y="2264283"/>
            <a:ext cx="487966" cy="466058"/>
          </a:xfrm>
          <a:custGeom>
            <a:rect l="l" t="t" r="r" b="b"/>
            <a:pathLst>
              <a:path w="66" h="62">
                <a:moveTo>
                  <a:pt x="45" y="1"/>
                </a:moveTo>
                <a:cubicBezTo>
                  <a:pt x="45" y="0"/>
                  <a:pt x="45" y="0"/>
                  <a:pt x="45" y="0"/>
                </a:cubicBezTo>
                <a:cubicBezTo>
                  <a:pt x="45" y="1"/>
                  <a:pt x="45" y="1"/>
                  <a:pt x="45" y="1"/>
                </a:cubicBezTo>
                <a:cubicBezTo>
                  <a:pt x="43" y="0"/>
                  <a:pt x="41" y="0"/>
                  <a:pt x="40" y="1"/>
                </a:cubicBezTo>
                <a:cubicBezTo>
                  <a:pt x="39" y="2"/>
                  <a:pt x="39" y="2"/>
                  <a:pt x="39" y="2"/>
                </a:cubicBezTo>
                <a:cubicBezTo>
                  <a:pt x="38" y="3"/>
                  <a:pt x="37" y="5"/>
                  <a:pt x="37" y="6"/>
                </a:cubicBezTo>
                <a:cubicBezTo>
                  <a:pt x="37" y="7"/>
                  <a:pt x="37" y="8"/>
                  <a:pt x="38" y="9"/>
                </a:cubicBezTo>
                <a:cubicBezTo>
                  <a:pt x="39" y="12"/>
                  <a:pt x="38" y="15"/>
                  <a:pt x="36" y="16"/>
                </a:cubicBezTo>
                <a:cubicBezTo>
                  <a:pt x="33" y="19"/>
                  <a:pt x="24" y="28"/>
                  <a:pt x="21" y="26"/>
                </a:cubicBezTo>
                <a:cubicBezTo>
                  <a:pt x="16" y="23"/>
                  <a:pt x="10" y="24"/>
                  <a:pt x="5" y="26"/>
                </a:cubicBezTo>
                <a:cubicBezTo>
                  <a:pt x="5" y="26"/>
                  <a:pt x="5" y="26"/>
                  <a:pt x="5" y="26"/>
                </a:cubicBezTo>
                <a:cubicBezTo>
                  <a:pt x="5" y="26"/>
                  <a:pt x="5" y="26"/>
                  <a:pt x="5" y="26"/>
                </a:cubicBezTo>
                <a:cubicBezTo>
                  <a:pt x="3" y="27"/>
                  <a:pt x="2" y="28"/>
                  <a:pt x="0" y="29"/>
                </a:cubicBezTo>
                <a:cubicBezTo>
                  <a:pt x="0" y="29"/>
                  <a:pt x="0" y="30"/>
                  <a:pt x="0" y="30"/>
                </a:cubicBezTo>
                <a:cubicBezTo>
                  <a:pt x="0" y="31"/>
                  <a:pt x="0" y="31"/>
                  <a:pt x="0" y="32"/>
                </a:cubicBezTo>
                <a:cubicBezTo>
                  <a:pt x="31" y="62"/>
                  <a:pt x="31" y="62"/>
                  <a:pt x="31" y="62"/>
                </a:cubicBezTo>
                <a:cubicBezTo>
                  <a:pt x="31" y="63"/>
                  <a:pt x="32" y="63"/>
                  <a:pt x="32" y="63"/>
                </a:cubicBezTo>
                <a:cubicBezTo>
                  <a:pt x="33" y="63"/>
                  <a:pt x="33" y="63"/>
                  <a:pt x="33" y="62"/>
                </a:cubicBezTo>
                <a:cubicBezTo>
                  <a:pt x="38" y="57"/>
                  <a:pt x="41" y="49"/>
                  <a:pt x="37" y="42"/>
                </a:cubicBezTo>
                <a:cubicBezTo>
                  <a:pt x="35" y="39"/>
                  <a:pt x="44" y="30"/>
                  <a:pt x="46" y="27"/>
                </a:cubicBezTo>
                <a:cubicBezTo>
                  <a:pt x="48" y="25"/>
                  <a:pt x="51" y="24"/>
                  <a:pt x="54" y="25"/>
                </a:cubicBezTo>
                <a:cubicBezTo>
                  <a:pt x="54" y="25"/>
                  <a:pt x="55" y="25"/>
                  <a:pt x="56" y="25"/>
                </a:cubicBezTo>
                <a:cubicBezTo>
                  <a:pt x="58" y="25"/>
                  <a:pt x="60" y="25"/>
                  <a:pt x="61" y="23"/>
                </a:cubicBezTo>
                <a:cubicBezTo>
                  <a:pt x="61" y="23"/>
                  <a:pt x="61" y="23"/>
                  <a:pt x="61" y="23"/>
                </a:cubicBezTo>
                <a:cubicBezTo>
                  <a:pt x="66" y="17"/>
                  <a:pt x="54" y="3"/>
                  <a:pt x="45" y="1"/>
                </a:cubicBezTo>
                <a:close/>
                <a:moveTo>
                  <a:pt x="54" y="9"/>
                </a:moveTo>
                <a:cubicBezTo>
                  <a:pt x="52" y="8"/>
                  <a:pt x="52" y="8"/>
                  <a:pt x="52" y="8"/>
                </a:cubicBezTo>
                <a:cubicBezTo>
                  <a:pt x="53" y="8"/>
                  <a:pt x="53" y="9"/>
                  <a:pt x="54" y="9"/>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67668"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86711" y="2286095"/>
            <a:ext cx="609124" cy="563499"/>
          </a:xfrm>
          <a:custGeom>
            <a:rect l="l" t="t" r="r" b="b"/>
            <a:pathLst>
              <a:path w="68" h="62">
                <a:moveTo>
                  <a:pt x="45" y="35"/>
                </a:moveTo>
                <a:cubicBezTo>
                  <a:pt x="45" y="35"/>
                  <a:pt x="45" y="36"/>
                  <a:pt x="45" y="36"/>
                </a:cubicBezTo>
                <a:cubicBezTo>
                  <a:pt x="39" y="36"/>
                  <a:pt x="39" y="36"/>
                  <a:pt x="39" y="36"/>
                </a:cubicBezTo>
                <a:cubicBezTo>
                  <a:pt x="39" y="37"/>
                  <a:pt x="38" y="38"/>
                  <a:pt x="38" y="39"/>
                </a:cubicBezTo>
                <a:cubicBezTo>
                  <a:pt x="39" y="41"/>
                  <a:pt x="40" y="42"/>
                  <a:pt x="41" y="43"/>
                </a:cubicBezTo>
                <a:cubicBezTo>
                  <a:pt x="41" y="43"/>
                  <a:pt x="41" y="44"/>
                  <a:pt x="41" y="44"/>
                </a:cubicBezTo>
                <a:cubicBezTo>
                  <a:pt x="41" y="44"/>
                  <a:pt x="41" y="44"/>
                  <a:pt x="41" y="45"/>
                </a:cubicBezTo>
                <a:cubicBezTo>
                  <a:pt x="40" y="46"/>
                  <a:pt x="36" y="50"/>
                  <a:pt x="35" y="50"/>
                </a:cubicBezTo>
                <a:cubicBezTo>
                  <a:pt x="35" y="50"/>
                  <a:pt x="35" y="50"/>
                  <a:pt x="35" y="50"/>
                </a:cubicBezTo>
                <a:cubicBezTo>
                  <a:pt x="31" y="47"/>
                  <a:pt x="31" y="47"/>
                  <a:pt x="31" y="47"/>
                </a:cubicBezTo>
                <a:cubicBezTo>
                  <a:pt x="30" y="47"/>
                  <a:pt x="29" y="47"/>
                  <a:pt x="28" y="48"/>
                </a:cubicBezTo>
                <a:cubicBezTo>
                  <a:pt x="28" y="49"/>
                  <a:pt x="27" y="51"/>
                  <a:pt x="27" y="53"/>
                </a:cubicBezTo>
                <a:cubicBezTo>
                  <a:pt x="27" y="54"/>
                  <a:pt x="26" y="54"/>
                  <a:pt x="26" y="54"/>
                </a:cubicBezTo>
                <a:cubicBezTo>
                  <a:pt x="19" y="54"/>
                  <a:pt x="19" y="54"/>
                  <a:pt x="19" y="54"/>
                </a:cubicBezTo>
                <a:cubicBezTo>
                  <a:pt x="19" y="54"/>
                  <a:pt x="18" y="54"/>
                  <a:pt x="18" y="53"/>
                </a:cubicBezTo>
                <a:cubicBezTo>
                  <a:pt x="17" y="48"/>
                  <a:pt x="17" y="48"/>
                  <a:pt x="17" y="48"/>
                </a:cubicBezTo>
                <a:cubicBezTo>
                  <a:pt x="16" y="47"/>
                  <a:pt x="16" y="47"/>
                  <a:pt x="15" y="47"/>
                </a:cubicBezTo>
                <a:cubicBezTo>
                  <a:pt x="11" y="50"/>
                  <a:pt x="11" y="50"/>
                  <a:pt x="11" y="50"/>
                </a:cubicBezTo>
                <a:cubicBezTo>
                  <a:pt x="10" y="50"/>
                  <a:pt x="10" y="50"/>
                  <a:pt x="10" y="50"/>
                </a:cubicBezTo>
                <a:cubicBezTo>
                  <a:pt x="10" y="50"/>
                  <a:pt x="9" y="50"/>
                  <a:pt x="9" y="50"/>
                </a:cubicBezTo>
                <a:cubicBezTo>
                  <a:pt x="8" y="49"/>
                  <a:pt x="4" y="45"/>
                  <a:pt x="4" y="44"/>
                </a:cubicBezTo>
                <a:cubicBezTo>
                  <a:pt x="4" y="44"/>
                  <a:pt x="4" y="44"/>
                  <a:pt x="4" y="43"/>
                </a:cubicBezTo>
                <a:cubicBezTo>
                  <a:pt x="5" y="42"/>
                  <a:pt x="6" y="41"/>
                  <a:pt x="7" y="39"/>
                </a:cubicBezTo>
                <a:cubicBezTo>
                  <a:pt x="7" y="38"/>
                  <a:pt x="6" y="37"/>
                  <a:pt x="6" y="36"/>
                </a:cubicBezTo>
                <a:cubicBezTo>
                  <a:pt x="1" y="35"/>
                  <a:pt x="1" y="35"/>
                  <a:pt x="1" y="35"/>
                </a:cubicBezTo>
                <a:cubicBezTo>
                  <a:pt x="0" y="35"/>
                  <a:pt x="0" y="35"/>
                  <a:pt x="0" y="34"/>
                </a:cubicBezTo>
                <a:cubicBezTo>
                  <a:pt x="0" y="28"/>
                  <a:pt x="0" y="28"/>
                  <a:pt x="0" y="28"/>
                </a:cubicBezTo>
                <a:cubicBezTo>
                  <a:pt x="0" y="27"/>
                  <a:pt x="0" y="27"/>
                  <a:pt x="1" y="27"/>
                </a:cubicBezTo>
                <a:cubicBezTo>
                  <a:pt x="6" y="26"/>
                  <a:pt x="6" y="26"/>
                  <a:pt x="6" y="26"/>
                </a:cubicBezTo>
                <a:cubicBezTo>
                  <a:pt x="6" y="25"/>
                  <a:pt x="7" y="24"/>
                  <a:pt x="7" y="23"/>
                </a:cubicBezTo>
                <a:cubicBezTo>
                  <a:pt x="6" y="22"/>
                  <a:pt x="5" y="20"/>
                  <a:pt x="4" y="19"/>
                </a:cubicBezTo>
                <a:cubicBezTo>
                  <a:pt x="4" y="19"/>
                  <a:pt x="4" y="19"/>
                  <a:pt x="4" y="18"/>
                </a:cubicBezTo>
                <a:cubicBezTo>
                  <a:pt x="4" y="18"/>
                  <a:pt x="4" y="18"/>
                  <a:pt x="4" y="18"/>
                </a:cubicBezTo>
                <a:cubicBezTo>
                  <a:pt x="5" y="17"/>
                  <a:pt x="9" y="12"/>
                  <a:pt x="10" y="12"/>
                </a:cubicBezTo>
                <a:cubicBezTo>
                  <a:pt x="10" y="12"/>
                  <a:pt x="10" y="12"/>
                  <a:pt x="11" y="13"/>
                </a:cubicBezTo>
                <a:cubicBezTo>
                  <a:pt x="15" y="16"/>
                  <a:pt x="15" y="16"/>
                  <a:pt x="15" y="16"/>
                </a:cubicBezTo>
                <a:cubicBezTo>
                  <a:pt x="16" y="15"/>
                  <a:pt x="16" y="15"/>
                  <a:pt x="17" y="15"/>
                </a:cubicBezTo>
                <a:cubicBezTo>
                  <a:pt x="18" y="13"/>
                  <a:pt x="18" y="11"/>
                  <a:pt x="18" y="9"/>
                </a:cubicBezTo>
                <a:cubicBezTo>
                  <a:pt x="18" y="9"/>
                  <a:pt x="19" y="8"/>
                  <a:pt x="19" y="8"/>
                </a:cubicBezTo>
                <a:cubicBezTo>
                  <a:pt x="26" y="8"/>
                  <a:pt x="26" y="8"/>
                  <a:pt x="26" y="8"/>
                </a:cubicBezTo>
                <a:cubicBezTo>
                  <a:pt x="26" y="8"/>
                  <a:pt x="27" y="9"/>
                  <a:pt x="27" y="9"/>
                </a:cubicBezTo>
                <a:cubicBezTo>
                  <a:pt x="28" y="15"/>
                  <a:pt x="28" y="15"/>
                  <a:pt x="28" y="15"/>
                </a:cubicBezTo>
                <a:cubicBezTo>
                  <a:pt x="29" y="15"/>
                  <a:pt x="30" y="15"/>
                  <a:pt x="31" y="16"/>
                </a:cubicBezTo>
                <a:cubicBezTo>
                  <a:pt x="35" y="13"/>
                  <a:pt x="35" y="13"/>
                  <a:pt x="35" y="13"/>
                </a:cubicBezTo>
                <a:cubicBezTo>
                  <a:pt x="35" y="12"/>
                  <a:pt x="35" y="12"/>
                  <a:pt x="35" y="12"/>
                </a:cubicBezTo>
                <a:cubicBezTo>
                  <a:pt x="36" y="12"/>
                  <a:pt x="36" y="12"/>
                  <a:pt x="36" y="13"/>
                </a:cubicBezTo>
                <a:cubicBezTo>
                  <a:pt x="37" y="13"/>
                  <a:pt x="41" y="17"/>
                  <a:pt x="41" y="18"/>
                </a:cubicBezTo>
                <a:cubicBezTo>
                  <a:pt x="41" y="19"/>
                  <a:pt x="41" y="19"/>
                  <a:pt x="41" y="19"/>
                </a:cubicBezTo>
                <a:cubicBezTo>
                  <a:pt x="40" y="20"/>
                  <a:pt x="39" y="22"/>
                  <a:pt x="38" y="23"/>
                </a:cubicBezTo>
                <a:cubicBezTo>
                  <a:pt x="38" y="24"/>
                  <a:pt x="39" y="25"/>
                  <a:pt x="39" y="26"/>
                </a:cubicBezTo>
                <a:cubicBezTo>
                  <a:pt x="45" y="27"/>
                  <a:pt x="45" y="27"/>
                  <a:pt x="45" y="27"/>
                </a:cubicBezTo>
                <a:cubicBezTo>
                  <a:pt x="45" y="27"/>
                  <a:pt x="45" y="27"/>
                  <a:pt x="45" y="28"/>
                </a:cubicBezTo>
                <a:lnTo>
                  <a:pt x="45" y="35"/>
                </a:lnTo>
                <a:close/>
                <a:moveTo>
                  <a:pt x="23" y="22"/>
                </a:moveTo>
                <a:cubicBezTo>
                  <a:pt x="18" y="22"/>
                  <a:pt x="13" y="26"/>
                  <a:pt x="13" y="31"/>
                </a:cubicBezTo>
                <a:cubicBezTo>
                  <a:pt x="13" y="36"/>
                  <a:pt x="18" y="40"/>
                  <a:pt x="23" y="40"/>
                </a:cubicBezTo>
                <a:cubicBezTo>
                  <a:pt x="28" y="40"/>
                  <a:pt x="32" y="36"/>
                  <a:pt x="32" y="31"/>
                </a:cubicBezTo>
                <a:cubicBezTo>
                  <a:pt x="32" y="26"/>
                  <a:pt x="28" y="22"/>
                  <a:pt x="23" y="22"/>
                </a:cubicBezTo>
                <a:close/>
                <a:moveTo>
                  <a:pt x="68" y="15"/>
                </a:moveTo>
                <a:cubicBezTo>
                  <a:pt x="68" y="16"/>
                  <a:pt x="64" y="16"/>
                  <a:pt x="63" y="16"/>
                </a:cubicBezTo>
                <a:cubicBezTo>
                  <a:pt x="63" y="17"/>
                  <a:pt x="62" y="18"/>
                  <a:pt x="62" y="18"/>
                </a:cubicBezTo>
                <a:cubicBezTo>
                  <a:pt x="62" y="19"/>
                  <a:pt x="64" y="23"/>
                  <a:pt x="64" y="23"/>
                </a:cubicBezTo>
                <a:cubicBezTo>
                  <a:pt x="64" y="23"/>
                  <a:pt x="64" y="23"/>
                  <a:pt x="64" y="24"/>
                </a:cubicBezTo>
                <a:cubicBezTo>
                  <a:pt x="63" y="24"/>
                  <a:pt x="59" y="26"/>
                  <a:pt x="59" y="26"/>
                </a:cubicBezTo>
                <a:cubicBezTo>
                  <a:pt x="59" y="26"/>
                  <a:pt x="56" y="22"/>
                  <a:pt x="56" y="22"/>
                </a:cubicBezTo>
                <a:cubicBezTo>
                  <a:pt x="55" y="22"/>
                  <a:pt x="55" y="22"/>
                  <a:pt x="55" y="22"/>
                </a:cubicBezTo>
                <a:cubicBezTo>
                  <a:pt x="54" y="22"/>
                  <a:pt x="54" y="22"/>
                  <a:pt x="54" y="22"/>
                </a:cubicBezTo>
                <a:cubicBezTo>
                  <a:pt x="53" y="22"/>
                  <a:pt x="50" y="26"/>
                  <a:pt x="50" y="26"/>
                </a:cubicBezTo>
                <a:cubicBezTo>
                  <a:pt x="50" y="26"/>
                  <a:pt x="46" y="24"/>
                  <a:pt x="46" y="24"/>
                </a:cubicBezTo>
                <a:cubicBezTo>
                  <a:pt x="45" y="23"/>
                  <a:pt x="45" y="23"/>
                  <a:pt x="45" y="23"/>
                </a:cubicBezTo>
                <a:cubicBezTo>
                  <a:pt x="45" y="23"/>
                  <a:pt x="47" y="19"/>
                  <a:pt x="47" y="18"/>
                </a:cubicBezTo>
                <a:cubicBezTo>
                  <a:pt x="47" y="18"/>
                  <a:pt x="46" y="17"/>
                  <a:pt x="46" y="16"/>
                </a:cubicBezTo>
                <a:cubicBezTo>
                  <a:pt x="45" y="16"/>
                  <a:pt x="41" y="16"/>
                  <a:pt x="41" y="15"/>
                </a:cubicBezTo>
                <a:cubicBezTo>
                  <a:pt x="41" y="10"/>
                  <a:pt x="41" y="10"/>
                  <a:pt x="41" y="10"/>
                </a:cubicBezTo>
                <a:cubicBezTo>
                  <a:pt x="41" y="10"/>
                  <a:pt x="45" y="9"/>
                  <a:pt x="46" y="9"/>
                </a:cubicBezTo>
                <a:cubicBezTo>
                  <a:pt x="46" y="9"/>
                  <a:pt x="47" y="8"/>
                  <a:pt x="47" y="7"/>
                </a:cubicBezTo>
                <a:cubicBezTo>
                  <a:pt x="47" y="7"/>
                  <a:pt x="45" y="3"/>
                  <a:pt x="45" y="2"/>
                </a:cubicBezTo>
                <a:cubicBezTo>
                  <a:pt x="45" y="2"/>
                  <a:pt x="45" y="2"/>
                  <a:pt x="46" y="2"/>
                </a:cubicBezTo>
                <a:cubicBezTo>
                  <a:pt x="46" y="2"/>
                  <a:pt x="50" y="0"/>
                  <a:pt x="50" y="0"/>
                </a:cubicBezTo>
                <a:cubicBezTo>
                  <a:pt x="50" y="0"/>
                  <a:pt x="53" y="3"/>
                  <a:pt x="54" y="4"/>
                </a:cubicBezTo>
                <a:cubicBezTo>
                  <a:pt x="54" y="4"/>
                  <a:pt x="54" y="4"/>
                  <a:pt x="55" y="4"/>
                </a:cubicBezTo>
                <a:cubicBezTo>
                  <a:pt x="55" y="4"/>
                  <a:pt x="55" y="4"/>
                  <a:pt x="56" y="4"/>
                </a:cubicBezTo>
                <a:cubicBezTo>
                  <a:pt x="57" y="2"/>
                  <a:pt x="58" y="1"/>
                  <a:pt x="59" y="0"/>
                </a:cubicBezTo>
                <a:cubicBezTo>
                  <a:pt x="59" y="0"/>
                  <a:pt x="59" y="0"/>
                  <a:pt x="59" y="0"/>
                </a:cubicBezTo>
                <a:cubicBezTo>
                  <a:pt x="59" y="0"/>
                  <a:pt x="63" y="2"/>
                  <a:pt x="64" y="2"/>
                </a:cubicBezTo>
                <a:cubicBezTo>
                  <a:pt x="64" y="2"/>
                  <a:pt x="64" y="2"/>
                  <a:pt x="64" y="2"/>
                </a:cubicBezTo>
                <a:cubicBezTo>
                  <a:pt x="64" y="3"/>
                  <a:pt x="62" y="7"/>
                  <a:pt x="62" y="7"/>
                </a:cubicBezTo>
                <a:cubicBezTo>
                  <a:pt x="62" y="8"/>
                  <a:pt x="63" y="9"/>
                  <a:pt x="63" y="9"/>
                </a:cubicBezTo>
                <a:cubicBezTo>
                  <a:pt x="64" y="9"/>
                  <a:pt x="68" y="10"/>
                  <a:pt x="68" y="10"/>
                </a:cubicBezTo>
                <a:lnTo>
                  <a:pt x="68" y="15"/>
                </a:lnTo>
                <a:close/>
                <a:moveTo>
                  <a:pt x="68" y="52"/>
                </a:moveTo>
                <a:cubicBezTo>
                  <a:pt x="68" y="52"/>
                  <a:pt x="64" y="53"/>
                  <a:pt x="63" y="53"/>
                </a:cubicBezTo>
                <a:cubicBezTo>
                  <a:pt x="63" y="54"/>
                  <a:pt x="62" y="54"/>
                  <a:pt x="62" y="55"/>
                </a:cubicBezTo>
                <a:cubicBezTo>
                  <a:pt x="62" y="56"/>
                  <a:pt x="64" y="59"/>
                  <a:pt x="64" y="60"/>
                </a:cubicBezTo>
                <a:cubicBezTo>
                  <a:pt x="64" y="60"/>
                  <a:pt x="64" y="60"/>
                  <a:pt x="64" y="60"/>
                </a:cubicBezTo>
                <a:cubicBezTo>
                  <a:pt x="63" y="60"/>
                  <a:pt x="59" y="63"/>
                  <a:pt x="59" y="63"/>
                </a:cubicBezTo>
                <a:cubicBezTo>
                  <a:pt x="59" y="63"/>
                  <a:pt x="56" y="59"/>
                  <a:pt x="56" y="59"/>
                </a:cubicBezTo>
                <a:cubicBezTo>
                  <a:pt x="55" y="59"/>
                  <a:pt x="55" y="59"/>
                  <a:pt x="55" y="59"/>
                </a:cubicBezTo>
                <a:cubicBezTo>
                  <a:pt x="54" y="59"/>
                  <a:pt x="54" y="59"/>
                  <a:pt x="54" y="59"/>
                </a:cubicBezTo>
                <a:cubicBezTo>
                  <a:pt x="53" y="59"/>
                  <a:pt x="50" y="63"/>
                  <a:pt x="50" y="63"/>
                </a:cubicBezTo>
                <a:cubicBezTo>
                  <a:pt x="50" y="63"/>
                  <a:pt x="46" y="60"/>
                  <a:pt x="46" y="60"/>
                </a:cubicBezTo>
                <a:cubicBezTo>
                  <a:pt x="45" y="60"/>
                  <a:pt x="45" y="60"/>
                  <a:pt x="45" y="60"/>
                </a:cubicBezTo>
                <a:cubicBezTo>
                  <a:pt x="45" y="59"/>
                  <a:pt x="47" y="56"/>
                  <a:pt x="47" y="55"/>
                </a:cubicBezTo>
                <a:cubicBezTo>
                  <a:pt x="47" y="54"/>
                  <a:pt x="46" y="54"/>
                  <a:pt x="46" y="53"/>
                </a:cubicBezTo>
                <a:cubicBezTo>
                  <a:pt x="45" y="53"/>
                  <a:pt x="41" y="52"/>
                  <a:pt x="41" y="52"/>
                </a:cubicBezTo>
                <a:cubicBezTo>
                  <a:pt x="41" y="47"/>
                  <a:pt x="41" y="47"/>
                  <a:pt x="41" y="47"/>
                </a:cubicBezTo>
                <a:cubicBezTo>
                  <a:pt x="41" y="46"/>
                  <a:pt x="45" y="46"/>
                  <a:pt x="46" y="46"/>
                </a:cubicBezTo>
                <a:cubicBezTo>
                  <a:pt x="46" y="45"/>
                  <a:pt x="47" y="45"/>
                  <a:pt x="47" y="44"/>
                </a:cubicBezTo>
                <a:cubicBezTo>
                  <a:pt x="47" y="43"/>
                  <a:pt x="45" y="40"/>
                  <a:pt x="45" y="39"/>
                </a:cubicBezTo>
                <a:cubicBezTo>
                  <a:pt x="45" y="39"/>
                  <a:pt x="45" y="39"/>
                  <a:pt x="46" y="39"/>
                </a:cubicBezTo>
                <a:cubicBezTo>
                  <a:pt x="46" y="39"/>
                  <a:pt x="50" y="36"/>
                  <a:pt x="50" y="36"/>
                </a:cubicBezTo>
                <a:cubicBezTo>
                  <a:pt x="50" y="36"/>
                  <a:pt x="53" y="40"/>
                  <a:pt x="54" y="40"/>
                </a:cubicBezTo>
                <a:cubicBezTo>
                  <a:pt x="54" y="40"/>
                  <a:pt x="54" y="40"/>
                  <a:pt x="55" y="40"/>
                </a:cubicBezTo>
                <a:cubicBezTo>
                  <a:pt x="55" y="40"/>
                  <a:pt x="55" y="40"/>
                  <a:pt x="56" y="40"/>
                </a:cubicBezTo>
                <a:cubicBezTo>
                  <a:pt x="57" y="39"/>
                  <a:pt x="58" y="38"/>
                  <a:pt x="59" y="36"/>
                </a:cubicBezTo>
                <a:cubicBezTo>
                  <a:pt x="59" y="36"/>
                  <a:pt x="59" y="36"/>
                  <a:pt x="59" y="36"/>
                </a:cubicBezTo>
                <a:cubicBezTo>
                  <a:pt x="59" y="36"/>
                  <a:pt x="63" y="39"/>
                  <a:pt x="64" y="39"/>
                </a:cubicBezTo>
                <a:cubicBezTo>
                  <a:pt x="64" y="39"/>
                  <a:pt x="64" y="39"/>
                  <a:pt x="64" y="39"/>
                </a:cubicBezTo>
                <a:cubicBezTo>
                  <a:pt x="64" y="40"/>
                  <a:pt x="62" y="43"/>
                  <a:pt x="62" y="44"/>
                </a:cubicBezTo>
                <a:cubicBezTo>
                  <a:pt x="62" y="45"/>
                  <a:pt x="63" y="45"/>
                  <a:pt x="63" y="46"/>
                </a:cubicBezTo>
                <a:cubicBezTo>
                  <a:pt x="64" y="46"/>
                  <a:pt x="68" y="46"/>
                  <a:pt x="68" y="47"/>
                </a:cubicBezTo>
                <a:lnTo>
                  <a:pt x="68" y="52"/>
                </a:lnTo>
                <a:close/>
                <a:moveTo>
                  <a:pt x="55" y="8"/>
                </a:moveTo>
                <a:cubicBezTo>
                  <a:pt x="52" y="8"/>
                  <a:pt x="50" y="10"/>
                  <a:pt x="50" y="13"/>
                </a:cubicBezTo>
                <a:cubicBezTo>
                  <a:pt x="50" y="15"/>
                  <a:pt x="52" y="17"/>
                  <a:pt x="55" y="17"/>
                </a:cubicBezTo>
                <a:cubicBezTo>
                  <a:pt x="57" y="17"/>
                  <a:pt x="59" y="15"/>
                  <a:pt x="59" y="13"/>
                </a:cubicBezTo>
                <a:cubicBezTo>
                  <a:pt x="59" y="10"/>
                  <a:pt x="57" y="8"/>
                  <a:pt x="55" y="8"/>
                </a:cubicBezTo>
                <a:close/>
                <a:moveTo>
                  <a:pt x="55" y="45"/>
                </a:moveTo>
                <a:cubicBezTo>
                  <a:pt x="52" y="45"/>
                  <a:pt x="50" y="47"/>
                  <a:pt x="50" y="49"/>
                </a:cubicBezTo>
                <a:cubicBezTo>
                  <a:pt x="50" y="52"/>
                  <a:pt x="52" y="54"/>
                  <a:pt x="55" y="54"/>
                </a:cubicBezTo>
                <a:cubicBezTo>
                  <a:pt x="57" y="54"/>
                  <a:pt x="59" y="52"/>
                  <a:pt x="59" y="49"/>
                </a:cubicBezTo>
                <a:cubicBezTo>
                  <a:pt x="59" y="47"/>
                  <a:pt x="57" y="45"/>
                  <a:pt x="55" y="4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978682"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679150" y="2347341"/>
            <a:ext cx="589693" cy="487108"/>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989695"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808559" y="2330196"/>
            <a:ext cx="571976" cy="508825"/>
          </a:xfrm>
          <a:custGeom>
            <a:rect l="l" t="t" r="r" b="b"/>
            <a:pathLst>
              <a:path w="134" h="119">
                <a:moveTo>
                  <a:pt x="133" y="16"/>
                </a:moveTo>
                <a:cubicBezTo>
                  <a:pt x="121" y="5"/>
                  <a:pt x="121" y="5"/>
                  <a:pt x="121" y="5"/>
                </a:cubicBezTo>
                <a:cubicBezTo>
                  <a:pt x="119" y="3"/>
                  <a:pt x="117" y="3"/>
                  <a:pt x="115" y="5"/>
                </a:cubicBezTo>
                <a:cubicBezTo>
                  <a:pt x="114" y="6"/>
                  <a:pt x="114" y="7"/>
                  <a:pt x="114" y="8"/>
                </a:cubicBezTo>
                <a:cubicBezTo>
                  <a:pt x="113" y="8"/>
                  <a:pt x="112" y="8"/>
                  <a:pt x="111" y="9"/>
                </a:cubicBezTo>
                <a:cubicBezTo>
                  <a:pt x="111" y="9"/>
                  <a:pt x="111" y="9"/>
                  <a:pt x="111" y="9"/>
                </a:cubicBezTo>
                <a:cubicBezTo>
                  <a:pt x="81" y="39"/>
                  <a:pt x="81" y="39"/>
                  <a:pt x="81" y="39"/>
                </a:cubicBezTo>
                <a:cubicBezTo>
                  <a:pt x="81" y="42"/>
                  <a:pt x="80" y="45"/>
                  <a:pt x="79" y="47"/>
                </a:cubicBezTo>
                <a:cubicBezTo>
                  <a:pt x="82" y="50"/>
                  <a:pt x="82" y="50"/>
                  <a:pt x="82" y="50"/>
                </a:cubicBezTo>
                <a:cubicBezTo>
                  <a:pt x="82" y="50"/>
                  <a:pt x="82" y="50"/>
                  <a:pt x="82" y="50"/>
                </a:cubicBezTo>
                <a:cubicBezTo>
                  <a:pt x="83" y="51"/>
                  <a:pt x="83" y="51"/>
                  <a:pt x="83" y="51"/>
                </a:cubicBezTo>
                <a:cubicBezTo>
                  <a:pt x="76" y="57"/>
                  <a:pt x="76" y="57"/>
                  <a:pt x="76" y="57"/>
                </a:cubicBezTo>
                <a:cubicBezTo>
                  <a:pt x="54" y="35"/>
                  <a:pt x="54" y="35"/>
                  <a:pt x="54" y="35"/>
                </a:cubicBezTo>
                <a:cubicBezTo>
                  <a:pt x="56" y="26"/>
                  <a:pt x="54" y="17"/>
                  <a:pt x="47" y="10"/>
                </a:cubicBezTo>
                <a:cubicBezTo>
                  <a:pt x="40" y="3"/>
                  <a:pt x="30" y="0"/>
                  <a:pt x="21" y="3"/>
                </a:cubicBezTo>
                <a:cubicBezTo>
                  <a:pt x="36" y="18"/>
                  <a:pt x="36" y="18"/>
                  <a:pt x="36" y="18"/>
                </a:cubicBezTo>
                <a:cubicBezTo>
                  <a:pt x="32" y="32"/>
                  <a:pt x="32" y="32"/>
                  <a:pt x="32" y="32"/>
                </a:cubicBezTo>
                <a:cubicBezTo>
                  <a:pt x="18" y="36"/>
                  <a:pt x="18" y="36"/>
                  <a:pt x="18" y="36"/>
                </a:cubicBezTo>
                <a:cubicBezTo>
                  <a:pt x="3" y="21"/>
                  <a:pt x="3" y="21"/>
                  <a:pt x="3" y="21"/>
                </a:cubicBezTo>
                <a:cubicBezTo>
                  <a:pt x="0" y="30"/>
                  <a:pt x="3" y="40"/>
                  <a:pt x="10" y="47"/>
                </a:cubicBezTo>
                <a:cubicBezTo>
                  <a:pt x="17" y="54"/>
                  <a:pt x="27" y="56"/>
                  <a:pt x="36" y="53"/>
                </a:cubicBezTo>
                <a:cubicBezTo>
                  <a:pt x="37" y="53"/>
                  <a:pt x="37" y="53"/>
                  <a:pt x="37" y="53"/>
                </a:cubicBezTo>
                <a:cubicBezTo>
                  <a:pt x="58" y="75"/>
                  <a:pt x="58" y="75"/>
                  <a:pt x="58" y="75"/>
                </a:cubicBezTo>
                <a:cubicBezTo>
                  <a:pt x="38" y="96"/>
                  <a:pt x="38" y="96"/>
                  <a:pt x="38" y="96"/>
                </a:cubicBezTo>
                <a:cubicBezTo>
                  <a:pt x="36" y="95"/>
                  <a:pt x="36" y="95"/>
                  <a:pt x="36" y="95"/>
                </a:cubicBezTo>
                <a:cubicBezTo>
                  <a:pt x="31" y="99"/>
                  <a:pt x="31" y="99"/>
                  <a:pt x="31" y="99"/>
                </a:cubicBezTo>
                <a:cubicBezTo>
                  <a:pt x="21" y="115"/>
                  <a:pt x="21" y="115"/>
                  <a:pt x="21" y="115"/>
                </a:cubicBezTo>
                <a:cubicBezTo>
                  <a:pt x="23" y="117"/>
                  <a:pt x="23" y="117"/>
                  <a:pt x="23" y="117"/>
                </a:cubicBezTo>
                <a:cubicBezTo>
                  <a:pt x="39" y="107"/>
                  <a:pt x="39" y="107"/>
                  <a:pt x="39" y="107"/>
                </a:cubicBezTo>
                <a:cubicBezTo>
                  <a:pt x="43" y="101"/>
                  <a:pt x="43" y="101"/>
                  <a:pt x="43" y="101"/>
                </a:cubicBezTo>
                <a:cubicBezTo>
                  <a:pt x="42" y="100"/>
                  <a:pt x="42" y="100"/>
                  <a:pt x="42" y="100"/>
                </a:cubicBezTo>
                <a:cubicBezTo>
                  <a:pt x="63" y="80"/>
                  <a:pt x="63" y="80"/>
                  <a:pt x="63" y="80"/>
                </a:cubicBezTo>
                <a:cubicBezTo>
                  <a:pt x="98" y="115"/>
                  <a:pt x="98" y="115"/>
                  <a:pt x="98" y="115"/>
                </a:cubicBezTo>
                <a:cubicBezTo>
                  <a:pt x="101" y="117"/>
                  <a:pt x="104" y="119"/>
                  <a:pt x="107" y="119"/>
                </a:cubicBezTo>
                <a:cubicBezTo>
                  <a:pt x="110" y="119"/>
                  <a:pt x="113" y="117"/>
                  <a:pt x="116" y="115"/>
                </a:cubicBezTo>
                <a:cubicBezTo>
                  <a:pt x="121" y="110"/>
                  <a:pt x="121" y="102"/>
                  <a:pt x="116" y="97"/>
                </a:cubicBezTo>
                <a:cubicBezTo>
                  <a:pt x="81" y="62"/>
                  <a:pt x="81" y="62"/>
                  <a:pt x="81" y="62"/>
                </a:cubicBezTo>
                <a:cubicBezTo>
                  <a:pt x="87" y="56"/>
                  <a:pt x="87" y="56"/>
                  <a:pt x="87" y="56"/>
                </a:cubicBezTo>
                <a:cubicBezTo>
                  <a:pt x="90" y="59"/>
                  <a:pt x="90" y="59"/>
                  <a:pt x="90" y="59"/>
                </a:cubicBezTo>
                <a:cubicBezTo>
                  <a:pt x="92" y="57"/>
                  <a:pt x="95" y="56"/>
                  <a:pt x="98" y="57"/>
                </a:cubicBezTo>
                <a:cubicBezTo>
                  <a:pt x="128" y="26"/>
                  <a:pt x="128" y="26"/>
                  <a:pt x="128" y="26"/>
                </a:cubicBezTo>
                <a:cubicBezTo>
                  <a:pt x="128" y="26"/>
                  <a:pt x="128" y="26"/>
                  <a:pt x="128" y="26"/>
                </a:cubicBezTo>
                <a:cubicBezTo>
                  <a:pt x="128" y="26"/>
                  <a:pt x="128" y="26"/>
                  <a:pt x="128" y="26"/>
                </a:cubicBezTo>
                <a:cubicBezTo>
                  <a:pt x="129" y="25"/>
                  <a:pt x="129" y="24"/>
                  <a:pt x="129" y="23"/>
                </a:cubicBezTo>
                <a:cubicBezTo>
                  <a:pt x="130" y="24"/>
                  <a:pt x="132" y="23"/>
                  <a:pt x="133" y="22"/>
                </a:cubicBezTo>
                <a:cubicBezTo>
                  <a:pt x="134" y="21"/>
                  <a:pt x="134" y="18"/>
                  <a:pt x="133" y="16"/>
                </a:cubicBezTo>
                <a:close/>
                <a:moveTo>
                  <a:pt x="108" y="103"/>
                </a:moveTo>
                <a:cubicBezTo>
                  <a:pt x="111" y="103"/>
                  <a:pt x="113" y="106"/>
                  <a:pt x="113" y="108"/>
                </a:cubicBezTo>
                <a:cubicBezTo>
                  <a:pt x="113" y="111"/>
                  <a:pt x="111" y="113"/>
                  <a:pt x="108" y="113"/>
                </a:cubicBezTo>
                <a:cubicBezTo>
                  <a:pt x="105" y="113"/>
                  <a:pt x="103" y="111"/>
                  <a:pt x="103" y="108"/>
                </a:cubicBezTo>
                <a:cubicBezTo>
                  <a:pt x="103" y="106"/>
                  <a:pt x="105" y="103"/>
                  <a:pt x="108" y="103"/>
                </a:cubicBezTo>
                <a:close/>
                <a:moveTo>
                  <a:pt x="91" y="41"/>
                </a:moveTo>
                <a:cubicBezTo>
                  <a:pt x="89" y="39"/>
                  <a:pt x="89" y="39"/>
                  <a:pt x="89" y="39"/>
                </a:cubicBezTo>
                <a:cubicBezTo>
                  <a:pt x="112" y="17"/>
                  <a:pt x="112" y="17"/>
                  <a:pt x="112" y="17"/>
                </a:cubicBezTo>
                <a:cubicBezTo>
                  <a:pt x="114" y="19"/>
                  <a:pt x="114" y="19"/>
                  <a:pt x="114" y="19"/>
                </a:cubicBezTo>
                <a:lnTo>
                  <a:pt x="91" y="41"/>
                </a:lnTo>
                <a:close/>
                <a:moveTo>
                  <a:pt x="98" y="48"/>
                </a:moveTo>
                <a:cubicBezTo>
                  <a:pt x="96" y="47"/>
                  <a:pt x="96" y="47"/>
                  <a:pt x="96" y="47"/>
                </a:cubicBezTo>
                <a:cubicBezTo>
                  <a:pt x="119" y="24"/>
                  <a:pt x="119" y="24"/>
                  <a:pt x="119" y="24"/>
                </a:cubicBezTo>
                <a:cubicBezTo>
                  <a:pt x="121" y="26"/>
                  <a:pt x="121" y="26"/>
                  <a:pt x="121" y="26"/>
                </a:cubicBezTo>
                <a:lnTo>
                  <a:pt x="98" y="4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885587"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立即停止接触毒物，迅速撤离污染区。</a:t>
            </a:r>
          </a:p>
        </p:txBody>
      </p:sp>
      <p:sp>
        <p:nvSpPr>
          <p:cNvPr id="24" name="TextBox 24"/>
          <p:cNvSpPr txBox="1"/>
          <p:nvPr/>
        </p:nvSpPr>
        <p:spPr>
          <a:xfrm>
            <a:off x="2937986"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保持呼吸道通畅，给予氧气吸入。</a:t>
            </a:r>
          </a:p>
        </p:txBody>
      </p:sp>
      <p:sp>
        <p:nvSpPr>
          <p:cNvPr id="25" name="TextBox 25"/>
          <p:cNvSpPr txBox="1"/>
          <p:nvPr/>
        </p:nvSpPr>
        <p:spPr>
          <a:xfrm>
            <a:off x="4978384"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脱去污染衣物，用流动清水冲洗污染部位。</a:t>
            </a:r>
          </a:p>
        </p:txBody>
      </p:sp>
      <p:sp>
        <p:nvSpPr>
          <p:cNvPr id="26" name="TextBox 26"/>
          <p:cNvSpPr txBox="1"/>
          <p:nvPr/>
        </p:nvSpPr>
        <p:spPr>
          <a:xfrm>
            <a:off x="7028545"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密切观察病情变化，及时采取救治措施。</a:t>
            </a:r>
          </a:p>
        </p:txBody>
      </p:sp>
      <p:sp>
        <p:nvSpPr>
          <p:cNvPr id="27" name="TextBox 27"/>
          <p:cNvSpPr txBox="1"/>
          <p:nvPr/>
        </p:nvSpPr>
        <p:spPr>
          <a:xfrm>
            <a:off x="9137523"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迅速报告上级领导和有关部门，启动应急预案。</a:t>
            </a:r>
          </a:p>
        </p:txBody>
      </p:sp>
      <p:sp>
        <p:nvSpPr>
          <p:cNvPr id="28" name="TextBox 28"/>
          <p:cNvSpPr txBox="1"/>
          <p:nvPr/>
        </p:nvSpPr>
        <p:spPr>
          <a:xfrm>
            <a:off x="1656255" y="3967067"/>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29" name="TextBox 29"/>
          <p:cNvSpPr txBox="1"/>
          <p:nvPr/>
        </p:nvSpPr>
        <p:spPr>
          <a:xfrm>
            <a:off x="3707130" y="3972878"/>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0" name="TextBox 30"/>
          <p:cNvSpPr txBox="1"/>
          <p:nvPr/>
        </p:nvSpPr>
        <p:spPr>
          <a:xfrm>
            <a:off x="5747385" y="3976592"/>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1" name="TextBox 31"/>
          <p:cNvSpPr txBox="1"/>
          <p:nvPr/>
        </p:nvSpPr>
        <p:spPr>
          <a:xfrm>
            <a:off x="7801927" y="3976592"/>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04</a:t>
            </a:r>
          </a:p>
        </p:txBody>
      </p:sp>
      <p:sp>
        <p:nvSpPr>
          <p:cNvPr id="32" name="TextBox 32"/>
          <p:cNvSpPr txBox="1"/>
          <p:nvPr/>
        </p:nvSpPr>
        <p:spPr>
          <a:xfrm>
            <a:off x="9779317" y="3976592"/>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05</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紧急处理原则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空气中毒事故紧急处理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80" r="1948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742" r="1674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识别空气中毒症状</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头痛、头晕、恶心、呕吐</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眼睛疲劳、刺痛、流泪</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呼吸困难、胸闷、咳嗽</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意识模糊、抽搐、昏迷</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2587" b="12587"/>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2413" r="12413"/>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6827" b="16827"/>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立即停止接触有毒空气，迅速撤离现场</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打开门窗，通风换气</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用湿毛巾捂住口鼻，减少有毒物质的吸入</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如有条件，给予吸氧治疗</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采取紧急措施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拨打急救电话，告知医生患者情况和所处环境</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帮助患者保持安静，避免情绪激动</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如患者意识不清，应保持其呼吸道通畅，防止呕吐物堵塞气道</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保留好相关证据，如现场照片、视频等，以便后续调查处理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协助患者就医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化学物质泄露事故紧急处理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33" r="54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观察周围环境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检查设备</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了解化学物质的性质</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护理人员应时刻保持警惕，注意观察周围环境是否存在异常气味、潮湿、腐蚀等现象。</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定期检查存储和使用化学物质的设备，如容器、管道、阀门等，确保其完好无损，防止泄露。</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掌握各种化学物质的性质，如颜色、气味、密度、毒性等，以便在发生泄露时迅速识别。</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识别化学物质泄露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采取紧急措施</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发现化学物质泄露事故后，护理人员应立即向相关部门报警，并说明事故地点、泄露物质及大致情况。</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迅速疏散泄露现场的人员，特别是下风向和易受伤害的人群，确保他们远离危险区域。</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在进入泄露现场前，护理人员应穿戴好防护服、防毒面具等个人防护装备，确保自身安全。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立即报警</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疏散人员</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穿戴防护装备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https://d.book118.com/385232034023011101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2024-09-09T09:14:09.596</cp:lastPrinted>
  <dcterms:created xsi:type="dcterms:W3CDTF">2024-09-09T01:14:09Z</dcterms:created>
  <dcterms:modified xsi:type="dcterms:W3CDTF">2024-09-09T01:14:11Z</dcterms:modified>
</cp:coreProperties>
</file>