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6152D-7848-403F-9548-5B81C4ED7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85724-E0E0-4953-84AA-192B58589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A759A-7128-49FF-9749-257E30F26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8C2DC-B9C8-4E36-8010-063DF6A4E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16B598-B0BD-4A4C-8175-C42657FD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838874-CA0F-418A-AFFB-4639D634B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BF8501-41C8-4682-BDB6-9B16633CB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54B7D-B94B-4551-BDC3-6916BD1BC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54C78-3A9D-402F-9FA7-C33C5AA6E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A0984-9C1D-42AB-BA4E-4C6AE7E96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4F77D-FAE6-4546-9DB4-3D3FD7B3F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400112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旅行社业务模式创新研究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行业现状与分析
 业务模式创新的必要性
 创新业务模式的探索
 技术在业务模式创新中的应用
 新业务模式的优势与挑战
 实施新业务模式的关键成功因素
 案例分析：新业务模式的实践
 结论与建议：推动旅行社业务模式创新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行业现状与分析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旅行社业务模式创新研究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行业现状与分析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行业增长趋势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1.近五年来，旅行社行业总体增长率保持稳定，但市场竞争激烈，传统业务模式受到挑战。</a:t>
            </a:r>
          </a:p>
          <a:p>
            <a:r>
              <a:t>2.随着消费者对个性化、定制化旅行的需求增加，旅行社需要提供更多创新服务以满足市场需求。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消费者行为变化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1.消费者越来越倾向于通过互联网和移动应用预订旅行服务，数字化趋势明显。</a:t>
            </a:r>
          </a:p>
          <a:p>
            <a:r>
              <a:t>2.消费者对旅行体验的要求越来越高，更注重行程的个性化、舒适度和服务质量。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行业现状与分析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市场竞争格局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1.旅行社市场竞争激烈，大型连锁旅行社与小型特色旅行社并存。</a:t>
            </a:r>
          </a:p>
          <a:p>
            <a:r>
              <a:t>2.价格战不再是唯一的竞争手段，服务质量、创新能力和品牌影响力成为竞争的重要因素。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政策法规环境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1.政府加强对旅行社行业的监管，行业规范化和标准化程度提高。</a:t>
            </a:r>
          </a:p>
          <a:p>
            <a:r>
              <a:t>2.一系列政策鼓励旅行社开展创新业务，为行业带来新的发展机遇。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行业现状与分析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1.大数据、人工智能等技术在旅行社业务中得到广泛应用，提高了服务效率和用户体验。</a:t>
            </a:r>
          </a:p>
          <a:p>
            <a:r>
              <a:t>2.虚拟现实、增强现实等技术为旅行社提供创新的营销手段和服务模式。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产业链上下游合作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1.旅行社与航空公司、酒店等上下游企业加强合作，实现资源共享和优势互补。</a:t>
            </a:r>
          </a:p>
          <a:p>
            <a:r>
              <a:t>2.跨界合作和创新模式为旅行社行业带来更多的商业机会和发展空间。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业务模式创新的必要性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旅行社业务模式创新研究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业务模式创新的必要性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1.随着旅游市场的不断扩大，旅行社面临的行业竞争也日益加剧，传统的业务模式已无法满足市场需求。</a:t>
            </a:r>
          </a:p>
          <a:p>
            <a:r>
              <a:t>2.不创新则落后，旅行社必须探索新的业务模式，提高效率和服务质量，才能在竞争中立于不败之地。</a:t>
            </a:r>
          </a:p>
          <a:p>
            <a:r>
              <a:t>3.通过业务模式创新，旅行社可以开辟新的市场领域，扩大市场份额，提高盈利能力。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消费者需求变化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1.随着消费者需求的变化，传统的旅游产品已不能满足市场需求，旅行社需要创新业务模式，提供更加个性化和多样化的服务。</a:t>
            </a:r>
          </a:p>
          <a:p>
            <a:r>
              <a:t>2.消费者的购买行为和决策过程也发生了变化，旅行社需要利用数字化技术和大数据分析，更加精准地了解消费者需求，提高营销效果。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行业竞争加剧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业务模式创新的必要性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技术进步与数字化转型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1.随着科技的不断进步和数字化转型的加速，旅行社必须顺应潮流，将传统业务模式与数字化技术相结合，提高效率和服务质量。</a:t>
            </a:r>
          </a:p>
          <a:p>
            <a:r>
              <a:t>2.通过数字化技术的应用，旅行社可以优化业务流程，提高管理效率，降低成本，增强竞争力。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产业链整合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1.旅行社作为旅游产业链的一环，需要加强与上下游企业的合作与整合，形成更加完整的产业链，提高整体竞争力。</a:t>
            </a:r>
          </a:p>
          <a:p>
            <a:r>
              <a:t>2.通过产业链整合，旅行社可以更加深入地了解市场需求和变化趋势，提供更加全面和专业的服务，提高客户满意度。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业务模式创新的必要性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可持续发展与绿色旅游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1.随着社会对可持续发展和绿色旅游的重视程度不断提高，旅行社需要创新业务模式，推广绿色旅游，提高企业社会责任感。</a:t>
            </a:r>
          </a:p>
          <a:p>
            <a:r>
              <a:t>2.通过推广绿色旅游，旅行社可以提高品牌形象和市场认可度，吸引更多消费者选择环保、健康的旅游产品。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创新业务模式的探索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旅行社业务模式创新研究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创新业务模式的探索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在线旅游服务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1.在线旅游服务已成为趋势，满足消费者对于便捷、快速、个性化的需求。</a:t>
            </a:r>
          </a:p>
          <a:p>
            <a:r>
              <a:t>2.提供24/7的在线客服，实时解决消费者问题，提升客户满意度。</a:t>
            </a:r>
          </a:p>
          <a:p>
            <a:r>
              <a:t>3.利用大数据分析，精准推送个性化旅游方案，提高用户黏性。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定制化旅游产品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1.根据消费者的需求和预算，提供定制化的旅游产品。</a:t>
            </a:r>
          </a:p>
          <a:p>
            <a:r>
              <a:t>2.与当地旅游资源深度合作，提供独特的旅游体验。</a:t>
            </a:r>
          </a:p>
          <a:p>
            <a:r>
              <a:t>3.通过定制化产品，提高客户满意度和单价，增加收益。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创新业务模式的探索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社交媒体营销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1.利用社交媒体平台，进行精准营销，扩大品牌影响力。</a:t>
            </a:r>
          </a:p>
          <a:p>
            <a:r>
              <a:t>2.与意见领袖合作，提高品牌曝光度，吸引更多潜在客户。</a:t>
            </a:r>
          </a:p>
          <a:p>
            <a:r>
              <a:t>3.通过数据分析，优化营销策略，提高转化率。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虚拟现实与增强现实技术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1.利用虚拟现实与增强现实技术，提供沉浸式的旅游体验，吸引客户。</a:t>
            </a:r>
          </a:p>
          <a:p>
            <a:r>
              <a:t>2.通过技术创新，提高旅游产品差异化竞争力。</a:t>
            </a:r>
          </a:p>
          <a:p>
            <a:r>
              <a:t>3.结合在线旅游服务，打造全方位的旅游服务体验。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创新业务模式的探索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共享经济模式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1.引入共享经济模式，整合社会闲置资源，降低成本。</a:t>
            </a:r>
          </a:p>
          <a:p>
            <a:r>
              <a:t>2.提供更加便捷、经济的旅游服务，扩大市场份额。</a:t>
            </a:r>
          </a:p>
          <a:p>
            <a:r>
              <a:t>3.通过共享经济模式，提高品牌的社会影响力。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跨界合作与创新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1.与其他产业进行跨界合作，共同开发创新产品，提高市场竞争力。</a:t>
            </a:r>
          </a:p>
          <a:p>
            <a:r>
              <a:t>2.结合科技创新，推动旅游业的发展，引领行业潮流。</a:t>
            </a:r>
          </a:p>
          <a:p>
            <a:r>
              <a:t>3.通过跨界合作与创新，打造旅行社业务的多元化发展。</a:t>
            </a:r>
          </a:p>
          <a:p>
            <a:r>
              <a:t>以上内容仅供参考具体内容可以根据您的需求进行调整优化。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技术在业务模式创新中的应用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旅行社业务模式创新研究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技术在业务模式创新中的应用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移动互联网技术应用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1.移动支付：通过手机支付，简化交易流程，提高交易效率，同时也能更好地追踪和分析消费者行为，为定制化服务提供依据。</a:t>
            </a:r>
          </a:p>
          <a:p>
            <a:r>
              <a:t>2.位置服务：利用LBS技术，提供基于地理位置的服务，如导航、推荐等，增强用户体验。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大数据与人工智能应用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1.数据收集与分析：通过大数据技术，收集并分析消费者行为、喜好，为精准营销和产品创新提供依据。</a:t>
            </a:r>
          </a:p>
          <a:p>
            <a:r>
              <a:t>2.智能推荐：利用人工智能技术，根据消费者历史行为和喜好，推荐合适的产品和服务，提高转化率。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技术在业务模式创新中的应用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虚拟现实与增强现实应用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1.创新体验：通过VR/AR技术，提供沉浸式的旅游体验，吸引消费者，提高品牌影响力。</a:t>
            </a:r>
          </a:p>
          <a:p>
            <a:r>
              <a:t>2.智能化导游：利用AR技术，提供智能化的导游服务，增强消费者体验。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云计算应用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1.数据存储与共享：通过云计算技术，实现数据的高效存储和共享，提高工作效率。</a:t>
            </a:r>
          </a:p>
          <a:p>
            <a:r>
              <a:t>2.业务流程优化：利用云计算技术，优化业务流程，降低成本，提高服务质量。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https://d.book118.com/385240011203011112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行业现状与分析</vt:lpstr>
      <vt:lpstr> 行业现状与分析</vt:lpstr>
      <vt:lpstr> 行业现状与分析</vt:lpstr>
      <vt:lpstr> 行业现状与分析</vt:lpstr>
      <vt:lpstr> 业务模式创新的必要性</vt:lpstr>
      <vt:lpstr> 业务模式创新的必要性</vt:lpstr>
      <vt:lpstr> 业务模式创新的必要性</vt:lpstr>
      <vt:lpstr> 业务模式创新的必要性</vt:lpstr>
      <vt:lpstr> 创新业务模式的探索</vt:lpstr>
      <vt:lpstr> 创新业务模式的探索</vt:lpstr>
      <vt:lpstr> 创新业务模式的探索</vt:lpstr>
      <vt:lpstr> 创新业务模式的探索</vt:lpstr>
      <vt:lpstr> 技术在业务模式创新中的应用</vt:lpstr>
      <vt:lpstr> 技术在业务模式创新中的应用</vt:lpstr>
      <vt:lpstr> 技术在业务模式创新中的应用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2024-09-18T23:27:30.619</cp:lastPrinted>
  <dcterms:created xsi:type="dcterms:W3CDTF">2024-09-18T15:27:30Z</dcterms:created>
  <dcterms:modified xsi:type="dcterms:W3CDTF">2024-09-18T15:27:32Z</dcterms:modified>
</cp:coreProperties>
</file>