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DE2925-473D-460B-AE40-4F5AE59CE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7E72D2-576B-488F-A283-655FA445F7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B25211-EFD5-4393-A0DB-934183F0E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3EC8A1-85F8-4122-A407-C9DE9972F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ED9ADF-88EC-4345-A58F-2E98C6A4B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945579-F8E2-4F92-A15D-6A982AD6E0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F3992D-FE23-47E8-B9C8-E8C2A1113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A0A822-6A20-482A-B060-91AD7C3CD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9EC704-F42F-4DDA-ABA4-475C70007D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77487D-7902-4447-B234-F017BCE78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DCDED2-0133-43D2-8F10-AFCB8A54AB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5240233043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移动应用安全方案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移动应用安全现状分析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移动应用安全方案设计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移动应用安全方案实施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移动应用安全测试与评估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移动应用安全方案培训与推广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随着移动互联网的普及，移动应用涉及的用户数据越来越多，保障用户数据安全成为重要议题。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保障用户数据安全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网络攻击事件频发，移动应用安全方案旨在提高应用的防御能力。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应对网络攻击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安全是评价应用质量的重要指标之一，通过实施安全方案可以提升应用的整体质量。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提升应用质量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800" r="198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方案实施与效果评估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阐述安全方案的实施过程及实际效果评估，包括安全性、性能等方面的测试结果。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移动应用安全现状分析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分析当前移动应用面临的主要安全威胁和挑战。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安全方案设计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详细介绍针对移动应用的安全方案，包括技术架构、关键技术和实施步骤等。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移动应用安全现状分析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恶意软件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通过伪装成合法应用或嵌入恶意代码，窃取用户数据、破坏系统功能或实施网络攻击。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数据泄露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由于应用设计缺陷或不当的权限设置，导致用户敏感信息如账户密码、位置数据等被非法获取。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网络攻击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利用应用漏洞实施中间人攻击、拒绝服务攻击等，影响应用的正常运行和用户数据安全。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移动应用安全威胁概述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加密技术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通过数据加密保护用户数据，但可能因算法漏洞或密钥管理不当而失效。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权限管理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限制应用对系统资源的访问权限，但用户往往难以判断权限设置的合理性。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安全审计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对应用进行安全检测与评估，但难以覆盖所有潜在威胁和漏洞。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现有移动应用安全方案及缺陷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国家和地区法规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如欧盟的GDPR数据保护法规，要求移动应用开发者采取必要的安全措施保护用户数据。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如金融、医疗等行业的移动应用安全规范，针对特定行业的应用安全需求制定相关标准。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国际标准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如ISO/IEC 27001信息安全管理体系标准，提供移动应用安全管理的框架和指导。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移动应用安全标准与法规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移动应用安全方案设计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将移动应用划分为表示层、业务逻辑层和数据访问层，确保各层之间的松耦合，便于安全管理和维护。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分层架构设计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采用组件化开发模式，将功能模块划分为独立的组件，提高代码复用性和安全性。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组件化开发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实现前后端分离架构，前端负责展示和交互，后端提供数据接口，降低安全风险。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前后端分离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总体架构设计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数据加密存储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对敏感数据进行加密存储，确保数据在存储过程中的安全性。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数据传输安全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采用SSL/TLS等加密技术，确保数据在传输过程中的安全性。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数据备份与恢复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建立定期数据备份机制，确保数据在意外情况下的可恢复性。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数据安全防护策略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采用用户名/密码、动态口令、生物特征等多种认证方式，提高身份认证的安全性。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多因素身份认证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根据用户角色分配访问权限，实现细粒度的授权管理。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基于角色的访问控制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建立会话管理机制，设定合理的会话超时时间，防止非法访问和会话劫持。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会话管理与超时控制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身份认证与授权管理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密钥管理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采用安全的密钥管理方案，确保密钥的安全存储、分发和使用。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防止中间人攻击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采用数字证书等机制，防止中间人攻击和数据篡改。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端到端加密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实现端到端的数据加密，确保数据在传输过程中的完整性和保密性。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1972" r="11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加密技术与传输安全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移动应用安全方案实施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https://d.book118.com/385240233043011042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2024-09-03T06:33:39.488</cp:lastPrinted>
  <dcterms:created xsi:type="dcterms:W3CDTF">2024-09-02T22:33:39Z</dcterms:created>
  <dcterms:modified xsi:type="dcterms:W3CDTF">2024-09-02T22:33:41Z</dcterms:modified>
</cp:coreProperties>
</file>