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65315-3756-4D4F-98D6-AC626601D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CAACD-5615-4710-BD1A-72CD21E2D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16787-7ED0-4B89-8DA7-4C6CB4393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5FFE9-5443-4C80-A2B6-0AFABC989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A01CDC-4227-4D24-8512-19D8E016F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ABDB88-CDBC-4BBB-9992-52AA55269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A10E24-114D-4AD0-8D1B-04E4D968A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B3A0C-059D-41D7-BBB2-38B4BB209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23F49-5B88-4BDC-AD3A-7FC2595CD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0F597-CEB3-4A3D-95D1-8388AC7DA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D0D97-1FCE-421B-B8BF-AA1447010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24113410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护士进修对护理总结和分享的作用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护士进修过程中的学习与成长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护理总结的重要性及实践方法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分享在护士进修中的作用及实现途径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护士进修对护理总结和分享的影响及效果评估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9" r="23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护士进修是护理专业发展的重要组成部分，随着医疗技术的不断更新和护理理念的转变，护士需要不断学习和进修，以适应新的工作环境和患者需求。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护士进修对于提高护士的专业素养、临床技能和综合能力具有重要意义，有助于提升护理质量和患者满意度。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提高护士的专业知识和技能水平，使其能够熟练掌握先进的护理技术和方法，为患者提供更加优质的护理服务。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208" r="15208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75" r="1667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加强护士的职业道德和职业素养教育，提高其责任心和使命感，培养护士成为具有高度职业素养和人文关怀精神的护理人才。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拓宽护士的视野和思路，增强其创新意识和解决问题的能力，培养护士成为具有独立思考和判断能力的专业人才。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促进护士之间的交流和合作，分享经验和知识，推动护理团队的协作和发展，提升整体护理水平。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护士进修的目的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护士进修过程中的学习与成长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624" b="36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74" b="28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系统学习专业理论知识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通过进修课程，护士能够深入学习护理学、医学基础、药理学等专业知识，提升理论水平。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掌握高级护理技能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进修过程中，护士将接受更为专业和高级的护理技能培训，如重症监护、急救技能等。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了解前沿医疗技术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进修使护士有机会接触并学习最新的医疗技术和护理理念，如精准医疗、智慧护理等。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进修期间，护士将接触到更多复杂、疑难病例，通过实践提升临床应对能力。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参与复杂病例处理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丰富临床操作经验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58" r="17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掌握患者沟通技巧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在进修过程中，护士将进行大量的临床操作，不断积累实践经验，提高操作技能。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通过与各类患者沟通，护士能够提升沟通技巧，更好地理解和满足患者需求。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临床实践与经验积累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提升沟通协调能力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在团队工作中，护士需要不断沟通协调，确保工作顺利进行，从而提升沟通协调能力。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学习领导与管理技能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通过参与团队管理和领导工作，护士能够学习基本的领导和管理技能，为未来的职业发展打下基础。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强化团队协作精神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进修过程中，护士将与来自不同背景的医护人员合作，培养团队协作精神。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护理总结的重要性及实践方法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通过总结护理经验，可以发现并改进护理过程中的不足，从而提高护理质量，减少医疗差错的发生。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7208" b="17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护理总结有助于积累护理知识，推动护理学科的理论和实践发展。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护士通过参与护理总结，可以不断学习和成长，提高自身的职业素养和综合能力。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提高护士职业素养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护理总结的意义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对已经完成的护理工作进行回顾和总结，分析护理过程中的问题和经验，提出改进措施。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458" r="18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回顾性总结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在护理过程中及时记录和总结遇到的问题和解决方法，以便更好地指导未来的护理工作。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实时性总结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958" r="15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针对某一特定护理问题或疾病进行深入的总结和分析，提出针对性的护理措施和建议。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专题性总结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护理总结的实践方法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https://d.book118.com/385241134103011121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2024-09-24T05:23:08.276</cp:lastPrinted>
  <dcterms:created xsi:type="dcterms:W3CDTF">2024-09-23T21:23:08Z</dcterms:created>
  <dcterms:modified xsi:type="dcterms:W3CDTF">2024-09-23T21:23:10Z</dcterms:modified>
</cp:coreProperties>
</file>