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B8AE6-68ED-4F69-9DC3-640AF4DD9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D2515-C3DE-4CD2-9A45-070F2AED8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CDD25-5E9A-41F8-ACF7-F221218AC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95FCCF-C347-4E55-9ADE-F2011C56E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394444-7CAF-4105-B20F-80ACA077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3DBF1F-B1BE-4567-8530-E5228E04D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071F77-31E3-4F6A-B3DF-AD1A700C8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A5D863-B2D6-415B-95E2-117CFEBF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BEB6B-6A15-4274-ACFF-E643D509C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4FC22-89B8-4B46-AAF6-5D335F62A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FAA9F-4F07-4651-BAC5-1BD2C84C7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4203423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赢在管理——企业十倍成长管理模式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 b="1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企业成长背景与挑战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赢在管理核心理念解读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战略规划与执行力提升途径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人力资源开发与激励机制设计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财务管理与风险控制方法论述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企业文化建设与品牌形象塑造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企业成长背景与挑战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随着全球化的深入发展，企业面临的竞争压力不断增大，需要不断提升自身实力以应对国际市场的挑战。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全球化竞争加剧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新技术的不断涌现和更新换代速度的加快，要求企业必须保持持续的技术创新和产品升级。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技术创新速度加快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消费者需求的多样化和个性化趋势日益明显，企业需要更加关注市场需求变化，及时调整产品策略。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当前市场环境下企业成长现状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708" b="127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企业面临的主要挑战与困境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战略定位不清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部分企业在发展过程中缺乏明确的战略定位，导致资源配置不合理，难以形成核心竞争力。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组织架构僵化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传统的组织架构往往难以适应快速变化的市场环境，企业需要更加灵活的组织架构来应对挑战。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人才短缺与流失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高素质人才的短缺和流失是企业面临的重要问题，需要加强人才引进和培养，建立完善的人才激励机制。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4930" r="2493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科学的管理模式有助于企业提高决策效率，把握市场机遇，降低决策风险。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通过有效的管理模式，企业可以更加合理地配置资源，提高资源利用效率，降低成本。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良好的管理模式有助于增强企业内部凝聚力，形成积极向上的企业文化，提高员工归属感和工作积极性。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增强企业凝聚力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创新的管理模式能够激发企业的创新活力，推动企业不断进行技术创新、管理创新和市场创新，从而实现持续成长。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促进企业创新发展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管理模式对企业成长的重要性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赢在管理核心理念解读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赢在管理是一种全新的企业管理理念，强调通过优化管理流程、提升管理效率来实现企业快速成长。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赢在管理的内涵包括制定明确的目标、建立高效的组织架构、实施科学的管理方法和培养优秀的管理团队等方面。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528" b="952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093" b="1009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赢在管理注重从企业内部挖掘潜力，通过持续改进和创新驱动来实现企业业绩的倍增。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赢在管理概念及内涵阐述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强化团队协作意识，建立高效的沟通机制和协作流程，提升团队整体执行力和创新能力。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尊重员工、关注员工需求，为员工提供良好的工作环境和职业发展机会，激发员工的积极性和创造力。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通过团队活动、培训等方式培养员工的团队意识和团队精神，增强团队凝聚力和向心力。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以人为本、注重团队建设原则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鼓励创新思维，支持员工提出创新意见和建议，推动企业产品、服务和管理模式的创新。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建立持续改进的企业文化，不断优化管理流程、提升管理效率，实现企业业绩的持续提升。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设定高标准的业绩目标，鼓励员工追求卓越的工作成果，推动企业不断向更高水平发展。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创新驱动、持续改进精神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战略规划与执行力提升途径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制定战略目标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基于企业愿景、使命和环境分析，制定具体、可衡量的战略目标，明确企业短期和长期的发展重点。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确定企业愿景与使命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明确企业长期发展的方向和目标，激发员工共同奋斗的动力。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全面评估企业所处的市场、竞争态势、技术趋势等，为制定战略提供依据。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明确战略目标及定位方向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将整体战略目标分解为各部门、各团队的具体目标，确保战略落地。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分解战略目标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针对每个具体目标，制定详细的行动计划，包括责任人、时间节点、所需资源等。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设定关键绩效指标（KPI），定期对实施计划进行监控和评估，确保计划按时完成。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制定切实可行实施计划方案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优化组织架构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根据企业战略需求，调整组织架构，确保各部门、各团队协同高效运作。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通过培训、招聘等方式，提升团队的专业能力和综合素质，增强团队执行力。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设定合理的奖惩制度，激发员工的积极性和创造力，推动战略目标的实现。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强化组织协同和团队执行力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人力资源开发与激励机制设计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https://d.book118.com/385242034231011120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2024-09-23T06:34:13.458</cp:lastPrinted>
  <dcterms:created xsi:type="dcterms:W3CDTF">2024-09-22T22:34:13Z</dcterms:created>
  <dcterms:modified xsi:type="dcterms:W3CDTF">2024-09-22T22:34:15Z</dcterms:modified>
</cp:coreProperties>
</file>