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60621-788B-4550-AE94-FCC6E5E2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374CA-D59D-4538-8B25-EDB476688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EE4A2-9D59-4B02-8FB4-C31606BD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E6EDA-41C6-4BBC-87C3-6B8F74D7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27853-63C1-4157-8EA9-C246F7E8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A8C2D3-351C-4826-8391-D70A0A85D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5C4D9-E26A-4A32-B9B8-E3231825D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FF3F4-F10D-4899-B1C4-38470718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226CA-EC48-4225-8B58-D8033FB5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078A7-4B81-4024-A25A-B62C00BF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78136-17B2-48BF-A933-9782BF1F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42231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放射诊疗防护的风险预警与监测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放射诊疗防护现状及问题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风险预警机制建立与实践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监测技术应用与数据分析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风险评估模型构建与优化策略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放射诊疗安全防护意识提升举措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保障放射诊疗安全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放射诊疗在医学诊断和治疗中发挥着重要作用，但同时也存在一定的风险。建立风险预警与监测机制，有助于及时发现潜在风险，保障放射诊疗的安全性和有效性。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促进医疗质量提升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通过对放射诊疗过程中的风险进行预警和监测，可以不断完善和优化诊疗流程，提高医疗质量和患者满意度。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推动放射医学发展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风险预警与监测机制的建立，有助于推动放射医学领域的科技进步和学术发展，为临床医生和医学研究者提供更加准确、可靠的诊疗数据和分析结果。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详细阐述如何通过建立风险预警机制，实现对放射诊疗过程中潜在风险的及时发现和预警。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放射诊疗风险概述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简要介绍放射诊疗过程中可能存在的风险及其来源。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风险监测方法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系统介绍针对放射诊疗风险的监测方法和技术手段，包括剂量监测、影像质量评估等。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根据风险预警和监测结果，提出针对性的改进措施和建议，以降低放射诊疗风险，提高医疗质量。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数据分析与结果呈现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对收集到的风险数据进行深入分析，通过图表、报告等形式将分析结果直观呈现给相关人员。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我国已建立了一套相对完善的放射诊疗防护法规标准体系，包括《放射性同位素与射线装置安全和防护条例》等，为放射诊疗提供了基本的法规依据。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医疗机构普遍配备了放射诊疗防护设施和装备，如铅门、铅玻璃、防护服等，以降低医护人员和患者的辐射暴露风险。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防护设施与装备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医护人员在上岗前需接受放射防护知识培训和考核，确保具备基本的放射防护意识和技能。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法规执行不力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尽管有完善的法规标准体系，但在实际执行过程中存在监管不到位、执法不严格等问题，导致部分医疗机构存在放射诊疗防护隐患。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防护设施老化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部分医疗机构的放射诊疗设备使用时间较长，防护设施出现老化、破损等问题，影响防护效果。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部分医护人员对放射防护知识掌握不足，缺乏必要的应急处理能力，在应对突发情况时可能无法及时采取有效措施。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患者防护意识薄弱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患者对放射诊疗的风险认知不足，缺乏必要的防护措施和意识，可能增加辐射暴露风险。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风险预警机制建立与实践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33" b="152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通过对放射诊疗流程、设备、人员等环节的全面分析，识别潜在的风险源和风险因素。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采用定性和定量评估方法，对识别出的风险进行评估，确定风险等级和风险影响程度。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20" r="200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建立预警信息发布机制，及时向相关人员发布预警信息，提醒采取防范措施。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预警指标选取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根据风险评估结果，选取能够反映放射诊疗防护风险的关键指标，如辐射剂量、设备性能等。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预警阈值设定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根据国家和行业标准，结合实际情况，设定各预警指标的阈值。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预警指标体系构建及应用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67" r="22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预警效果评价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定期对预警机制的运行效果进行评价，分析预警准确率和漏报率等指标。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针对评价中发现的问题和不足，及时采取措施进行改进，优化预警机制，提高预警效果。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经验分享与交流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加强与其他医疗机构和专家的经验分享与交流，共同提高放射诊疗防护风险预警与监测水平。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预警效果评价及持续改进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监测技术应用与数据分析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根据放射诊疗设备的类型、放射源的特性以及防护要求，选择合适的监测技术，如剂量计、辐射探测器、光谱分析等。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明确监测点位布局、设备安装调试、数据采集传输等实施步骤，确保监测过程的准确性和可靠性。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34" r="105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监测技术选择及实施过程描述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https://d.book118.com/385242231300011044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2024-09-07T07:11:55.463</cp:lastPrinted>
  <dcterms:created xsi:type="dcterms:W3CDTF">2024-09-06T23:11:55Z</dcterms:created>
  <dcterms:modified xsi:type="dcterms:W3CDTF">2024-09-06T23:11:57Z</dcterms:modified>
</cp:coreProperties>
</file>