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521E7-FFBE-4766-AC70-BD22B9547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19D49F-3164-41FA-A57C-8B22935AC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E8BBB-C373-48C0-BB3C-17C64A629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65F1A3-67FC-4D42-B9D2-B0EE7023C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9EFE2D-EC79-4951-9D38-8B9C18CA3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E92E04-7F47-4353-8FE9-560807E38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211F55-EEB9-45A4-AA6C-4065019691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D2CC61-E5BE-4CB1-8CA0-2666DA7B87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0ACC3F-DD28-43FD-BAF8-7161D2872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6C860-8FAE-4ECC-A508-92D7CD5866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C44A08-89BF-4446-AF6D-3E4CFE2C2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243323043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讲卫生防溺水演讲稿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卫生知识普及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溺水事故原因分析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防溺水措施与方法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家庭、学校、社会共同责任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呼吁与行动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强调卫生和防溺水的重要性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卫生习惯关系到我们的健康和生活质量，而防溺水则是关系到生命安全的重要问题。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应对当前的社会问题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近年来，由于卫生习惯不佳和溺水事故的频发，给社会带来了很大的负担和损失。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344" r="23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7719" r="17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讲卫生、防溺水，从我做起。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涵盖个人卫生习惯的培养、公共卫生的维护，以及防溺水的相关知识和技巧。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演讲主题和范围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卫生知识普及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保持双手清洁是预防疾病的第一道防线，要养成饭前便后、接触公共物品后洗手的习惯。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458" r="17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不随地吐痰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保持个人卫生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痰液中可能含有大量细菌和病毒，随意吐痰不仅影响环境卫生，还会传播疾病。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勤洗澡、勤换衣，保持身体清洁，避免异味和汗渍。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个人卫生习惯培养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在公共场所如学校、图书馆、电影院等，要遵守相关规定，不乱扔垃圾、不吸烟、不大声喧哗。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167" b="31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292" r="13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208" r="112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遵守公共卫生规定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积极参与公共环境的清洁工作，不乱涂乱画，不损坏公共设施。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保持环境清洁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在公共场所要注意安全，不乱动消防器材、不私拉乱接电线，预防火灾等安全事故的发生。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注重公共卫生安全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公共场所卫生规范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958" r="1195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生水中可能含有大量细菌和病毒，直接饮用容易导致疾病，要养成喝开水的习惯。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不喝生水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变质食物中含有大量细菌和毒素，食用后轻者引起胃部不适重者可能会出现上吐下泻和脱水等症状，建议不要吃变质的食物，以免对身体健康造成影响。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不吃变质食物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在餐前便后要洗手，保持餐具清洁，生熟食品分开存放，避免交叉污染。同时，要多吃蔬菜和水果，保持营养均衡。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注意饮食卫生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饮食卫生与安全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溺水事故原因分析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208" r="1220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由于不慎滑倒、失足等原因落入水中，这类事故多发生在河边、湖边等水域附近。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意外落水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游泳溺水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船只翻沉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非法采砂、捕鱼等水上活动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在游泳过程中，因体力不支、抽筋、水草缠身等原因导致溺水。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乘坐船只时，由于恶劣天气、船只故障等原因导致船只翻沉，乘客落水。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在进行非法采砂、捕鱼等水上活动时，由于安全意识淡薄、操作不当等原因导致溺水。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常见溺水事故类型及原因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476" b="747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214" b="52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793" b="227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溺水事故的危害和后果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生命安全受到威胁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溺水事故往往导致人员伤亡，给家庭和社会带来巨大悲痛。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身体健康受损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即使溺水者被及时救起，也可能因长时间缺氧、水温过低等原因导致身体健康受损。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财产损失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溺水事故往往涉及船只、装备等财产损失，给个人和家庭带来经济压力。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一个家庭在湖边野餐时，孩子不慎落入水中，父母虽然及时跳入水中施救，但由于体力不支和水草缠身等原因，最终未能成功救起孩子。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某年夏天，一名年轻人在河边玩耍时不慎滑入水中，由于不会游泳且周围无人施救，最终不幸溺亡。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一艘载有游客的游船在航行途中突遇恶劣天气，船只翻沉，多名游客落水。经过紧急救援，部分游客被成功救起，但仍有人员伤亡。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833" r="1683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案例分析：典型溺水事故回顾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https://d.book118.com/385243323043011042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2024-09-03T06:34:56.831</cp:lastPrinted>
  <dcterms:created xsi:type="dcterms:W3CDTF">2024-09-02T22:34:56Z</dcterms:created>
  <dcterms:modified xsi:type="dcterms:W3CDTF">2024-09-02T22:34:58Z</dcterms:modified>
</cp:coreProperties>
</file>