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2422E-3833-4A6F-B865-D441361C3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CF498-302C-41AB-830E-95A80356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EC9B4-FBBD-45AC-A3AE-16334AD9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6C035-6D2A-4229-AE0D-799599D5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B9926-0600-4843-949C-215219B46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5D970-F7D8-4B2D-9DF7-748CBD73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90CB85-5956-4BC0-A475-FEF808A9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B0D69-BBE5-4C2C-BDC3-7E0893E3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BC8CA-763A-4E33-A85E-7811FBF55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02157-26A0-4195-A129-0F572C085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2732C-9CAE-4BC8-AD10-8EE51E064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440412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新手游防诈骗知识讲座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新手游中的常见诈骗手段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如何识别和防范诈骗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遭遇诈骗后的应对措施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随着手游市场的蓬勃发展，手游用户数量不断增长，但同时也出现了越来越多的诈骗行为。为了提高用户的安全意识，减少手游诈骗事件的发生，本次讲座应运而生。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当前手游市场存在多种诈骗手段，如虚假广告、恶意软件、诈骗网站等，这些行为不仅侵害了用户的利益，也影响了行业的健康发展。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诈骗是指通过虚构事实、隐瞒真相等手段，骗取他人财物的行为。在手游领域，诈骗行为通常表现为虚假宣传、诱导消费、盗取账号等。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诈骗类型多样，主要包括：虚假广告、恶意软件、诈骗网站、假冒客服、虚假交易平台等。这些诈骗行为往往利用用户对游戏的不熟悉、追求快速升级或获取稀有道具的心理，诱导用户进行消费或泄露个人信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新手游中的常见诈骗手段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30" r="304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在游戏内或游戏外发布虚假广告，诱导玩家下载恶意软件或访问钓鱼网站。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虚假广告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利用虚假宣传手段，如夸大游戏功能或效果，骗取玩家信任并诱导消费。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宣传欺诈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虚假广告和宣传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伪装成游戏官方客服，通过电话、短信或游戏内私聊等方式联系玩家，骗取个人信息或诱导玩家进行非法交易。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冒充游戏内部工作人员，以修复账号、解除封禁等为由，骗取玩家的账号和密码。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假冒官方客服或工作人员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假冒工作人员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假冒客服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虚假交易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发布虚假交易信息，诱导玩家进行交易，骗取游戏道具或虚拟货币。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欺诈性交易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通过欺诈手段，如隐瞒物品缺陷或以次充好，骗取玩家的游戏道具或虚拟货币。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0" r="21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利用游戏内交易进行诈骗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利用社交媒体或聊天工具进行诈骗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利用社交媒体平台发布虚假信息，诱导玩家点击恶意链接或下载恶意软件。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聊天工具诈骗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通过游戏内的聊天工具，如公会频道、世界频道等，发布虚假信息或诱导玩家进行非法交易。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如何识别和防范诈骗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在游戏内与其他玩家交流时，要保持谨慎，不要轻易泄露个人信息或账号密码等敏感信息。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注意识别游戏内是否存在异常行为，如突然获得大量游戏币或道具等，这可能是诈骗行为的迹象。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5058" b="1505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31" r="63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不要轻易相信陌生人在游戏中提供的任何信息，特别是那些声称可以获得免费道具或稀有角色等诱惑性信息。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提高警惕，不轻信陌生人的信息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https://d.book118.com/385244041243011044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2024-09-07T06:08:23.403</cp:lastPrinted>
  <dcterms:created xsi:type="dcterms:W3CDTF">2024-09-06T22:08:23Z</dcterms:created>
  <dcterms:modified xsi:type="dcterms:W3CDTF">2024-09-06T22:08:25Z</dcterms:modified>
</cp:coreProperties>
</file>