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A645B-7E7C-4448-A1C3-F22DA97F1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0F988-2A22-4FE7-9AFC-89EF4451A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1CA4B-26FC-4FA0-AB1F-CF18CE8DF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2B959-8F61-46FB-AB58-F3C0B1264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0F6461-770A-4B7C-9C79-1260A2800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AC9016-20EF-4BDB-A03E-AF4AEACCA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9D812E-65B5-4B25-B21F-7D3743E02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82CEA-7572-4B92-A49C-67729FFC5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1E733-52DC-4ABC-B07F-C3F79ACB8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748FC-AC16-4D62-A329-D0AF28474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5EBD2-142A-41C2-9D14-D1FE0F056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4421021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宠物店推广方案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客户体验提升方案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品牌形象塑造与传播途径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数据监测、评估及调整策略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https://d.book118.com/385244210210011111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2024-09-17T08:57:17.521</cp:lastPrinted>
  <dcterms:created xsi:type="dcterms:W3CDTF">2024-09-17T00:57:17Z</dcterms:created>
  <dcterms:modified xsi:type="dcterms:W3CDTF">2024-09-17T00:57:19Z</dcterms:modified>
</cp:coreProperties>
</file>