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C4468B-40F1-4EE6-AFE1-F4D78330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A6AEEE-B35B-42AD-AFF5-A3A4B7549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C57AE3-13FC-4C45-BFB2-4565C4000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A6D1F9-1A4E-440D-83E0-3EA29C40E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0B682F-A37F-4850-896A-907E83D99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91B194-84A3-4A01-9125-D38785867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2D589BC-00D0-49A2-A7D5-8B33AB360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DECB7-33F7-40AA-BFB7-8FDF3FC8F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CB8DDC-C82C-40F7-B63E-CB2AF9739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70D14-461B-46A6-B058-BA888AB88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BF703A-8364-452F-9FF6-13D167C8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0130113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内外部合作部年终述职报告总结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内外部合作部工作回顾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内外部合作部成绩与亮点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内外部合作部挑战与问题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对内外部合作部在过去一年的工作进行全面梳理和总结，展示所取得的成绩和进步。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总结年度工作成果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反思工作不足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明确未来发展方向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深入分析工作中存在的问题和不足，为改进和提升提供依据。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结合公司战略和市场需求，提出内外部合作部未来的发展方向和目标。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阐述与公司内部各部门的合作情况和成果，包括协同项目、资源共享、流程优化等方面的内容。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内部合作成果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详细介绍与外部合作伙伴的合作进展和成果，包括业务拓展、品牌宣传、市场活动等方面的内容。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外部合作成果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展示内外部合作部在团队建设、人才培养和激励机制等方面的措施和成效。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团队建设与成长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提出内外部合作部未来的发展目标、战略规划和重点任务。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内外部合作部工作回顾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加强与公司内其他部门的沟通与合作，共同推进项目进展，确保各项任务顺利完成。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推动内部资源共享，优化资源配置，提高资源利用效率，为公司节约成本。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组织内部培训活动，提升员工专业技能和综合素质，为公司的长远发展奠定基础。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内部培训与支持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内部合作工作回顾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积极与合作伙伴保持联系，加强沟通与合作，共同推动业务发展。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合作伙伴关系维护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寻找新的合作伙伴和市场机会，扩大公司的业务范围和市场份额。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市场拓展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通过参加行业会议、展览等活动，提升公司品牌知名度和影响力。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品牌宣传与推广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外部合作工作回顾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重点合作项目进展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合作项目一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与某知名企业合作开展的市场调研项目取得重要成果，为公司决策提供了有力支持。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合作项目二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与某科研机构合作研发的新产品成功上市，获得了市场的广泛认可。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合作项目三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与某行业协会合作举办的行业交流活动取得圆满成功，提升了公司在行业内的地位。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内外部合作部成绩与亮点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资源整合与共享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实现公司内部资源的有效整合和共享，降低运营成本，提高整体运营效率。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内部培训与交流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组织丰富的内部培训活动，提升员工专业技能和综合素质，促进部门之间的交流与合作。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跨部门协作能力提升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通过加强内部沟通，提高协作效率，成功推动多个跨部门项目的顺利实施。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869006" y="1293634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内部合作成绩与亮点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通过参与行业展会、论坛等活动，提高公司在行业内的知名度和影响力。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合作伙伴关系拓展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积极寻求与优质企业建立长期稳定的合作关系，为公司带来更多的业务机会和资源。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积极参与社会公益活动，履行企业社会责任，提升公司品牌形象。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外部合作成绩与亮点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https://d.book118.com/385301301132011041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2024-09-02T00:33:39.563</cp:lastPrinted>
  <dcterms:created xsi:type="dcterms:W3CDTF">2024-09-01T16:33:39Z</dcterms:created>
  <dcterms:modified xsi:type="dcterms:W3CDTF">2024-09-01T16:33:41Z</dcterms:modified>
</cp:coreProperties>
</file>