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0821C-9307-48CE-B59E-1BFD6FF68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11415-28A7-4A51-89FD-6878C443B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EE5F71-EE78-4749-A853-46FD20892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81DF82-3344-4C4F-82A1-DDB2AAB4B8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04C5AA-E243-482A-8FBA-7DF421FB01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6D2B1E-2D27-427A-9A46-C1E6D564E1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F35705-AAF9-491B-82DE-519B70C108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545C4-6224-4C6D-ADE8-25993998B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F4847E-0E1D-44DC-A7B7-40BE17055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5E5A5-33BF-4131-AE7B-D0A9E6B36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8733C1-7D52-49D2-8BBE-D828FDE5F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020101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民航服务心理学课件(四)</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民航服务心理学概述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民航服务中的旅客心理需求</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民航服务中的员工心理状态</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民航服务中的沟通与互动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民航服务中的环境心理因素</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民航服务质量的提升策略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民航服务心理学概述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民航服务心理学定义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民航服务心理学是一门研究民航服务过程中人的心理活动及其规律的科学。它结合心理学和航空服务的特点，探讨航空情境中乘客和机组人员的心理状态、需求、行为和互动。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民航服务心理学的重要性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随着航空运输业的快速发展，民航服务心理学在提升乘客满意度、优化机组人员工作表现以及解决航空服务中的各种问题等方面具有不可替代的作用。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民航服务心理学的定义与重要性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民航服务心理学的研究对象主要包括乘客和机组人员。乘客的心理需求、行为特点以及机组人员的心理状态、应对策略等都是民航服务心理学研究的重点。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研究内容包括乘客的感知、情感、需求、行为反应等心理过程，机组人员的情绪调节、应对压力的方法、团队协作等心理机制，以及航空情境中的沟通、冲突解决等社会心理现象。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民航服务心理学的研究对象与内容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进入21世纪，民航服务心理学的研究领域不断拓展，涉及航空安全、服务质量、人机交互等多个方面。同时，研究方法也更加多样化和科学化。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民航服务心理学作为一门独立的学科，起步于20世纪80年代。这一时期的研究主要集中在乘客需求和机组人员心理素质方面。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成熟阶段</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目前，民航服务心理学已经发展成为一门相对成熟的学科，为航空运输业的可持续发展提供了重要的理论支持和实践指导。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542" r="165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民航服务心理学的发展历程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民航服务中的旅客心理需求</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旅客期望在乘坐飞机的整个过程中享受到舒适的环境和设施，如座椅舒适度、空气质量等。</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旅客在乘坐飞机时，对安全的需求是最基本和最重要的，包括飞行安全、行李安全等。</a:t>
            </a:r>
            <a:endParaRPr lang="en-US" sz="1100"/>
          </a:p>
        </p:txBody>
      </p:sp>
      <p:sp>
        <p:nvSpPr>
          <p:cNvPr id="17" name="AutoShape 17"/>
          <p:cNvSpPr/>
          <p:nvPr/>
        </p:nvSpPr>
        <p:spPr>
          <a:xfrm>
            <a:off x="8310042" y="19076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旅客通常期望航班能够准时起飞、准时到达，避免因航班延误等原因造成的时间损失。</a:t>
            </a:r>
            <a:endParaRPr lang="en-US" sz="1100"/>
          </a:p>
        </p:txBody>
      </p:sp>
      <p:sp>
        <p:nvSpPr>
          <p:cNvPr id="18" name="AutoShape 18"/>
          <p:cNvSpPr/>
          <p:nvPr/>
        </p:nvSpPr>
        <p:spPr>
          <a:xfrm>
            <a:off x="8310042" y="4459492"/>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旅客在民航服务中期望得到尊重和关注，包括礼貌、尊重个人隐私等。</a:t>
            </a:r>
            <a:endParaRPr lang="en-US" sz="1100"/>
          </a:p>
        </p:txBody>
      </p:sp>
      <p:sp>
        <p:nvSpPr>
          <p:cNvPr id="19" name="AutoShape 19"/>
          <p:cNvSpPr/>
          <p:nvPr/>
        </p:nvSpPr>
        <p:spPr>
          <a:xfrm>
            <a:off x="1040649" y="1467965"/>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安全需求</a:t>
            </a:r>
            <a:endParaRPr lang="en-US" sz="1100"/>
          </a:p>
        </p:txBody>
      </p:sp>
      <p:sp>
        <p:nvSpPr>
          <p:cNvPr id="20" name="AutoShape 20"/>
          <p:cNvSpPr/>
          <p:nvPr/>
        </p:nvSpPr>
        <p:spPr>
          <a:xfrm>
            <a:off x="8310042" y="1467965"/>
            <a:ext cx="2480432"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及时性需求</a:t>
            </a:r>
            <a:endParaRPr lang="en-US" sz="1100"/>
          </a:p>
        </p:txBody>
      </p:sp>
      <p:sp>
        <p:nvSpPr>
          <p:cNvPr id="21" name="AutoShape 21"/>
          <p:cNvSpPr/>
          <p:nvPr/>
        </p:nvSpPr>
        <p:spPr>
          <a:xfrm>
            <a:off x="1040649" y="3846326"/>
            <a:ext cx="246808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舒适需求</a:t>
            </a:r>
            <a:endParaRPr lang="en-US" sz="1100"/>
          </a:p>
        </p:txBody>
      </p:sp>
      <p:sp>
        <p:nvSpPr>
          <p:cNvPr id="22" name="AutoShape 22"/>
          <p:cNvSpPr/>
          <p:nvPr/>
        </p:nvSpPr>
        <p:spPr>
          <a:xfrm>
            <a:off x="8310042" y="3846326"/>
            <a:ext cx="2550364"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尊重需求</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旅客的一般心理需求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商务旅客通常对时间比较敏感，他们需要快速、便捷的服务，同时对商务设施和服务有一定的要求。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商务旅客的需求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旅游旅客可能对新鲜感和体验感有较高的需求，他们期望得到旅游信息和帮助，同时对休闲娱乐设施和服务有一定的要求。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旅游旅客的需求</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家庭旅客通常带着孩子或老人出行，他们需要更多的帮助和照顾，如儿童托管、老人照顾等。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家庭旅客的需求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不同舱位的旅客对服务的需求也有所不同，经济舱旅客更注重价格和性价比，而头等舱旅客更注重服务和舒适度。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经济舱与头等舱旅客的需求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旅客的个性化心理需求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74" b="11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旅客的心理预期与满意度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旅客的心理预期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旅客在接受民航服务之前，会对服务的质量和效果有一个预期，这种预期会影响他们的满意度和忠诚度。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旅客的满意度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旅客的实际感受与预期之间的差距决定了他们的满意度，如果实际感受超过预期，则满意度高；反之则满意度低。</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心理预期与满意度的影响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心理预期和满意度不仅影响旅客的再次选择，还会影响他们对民航服务的评价和口碑传播。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民航服务中的员工心理状态</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772" r="287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高强度的工作压力、时间紧迫、工作量过大等。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工作压力源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学会合理分配时间，提高工作效率；掌握放松技巧，如深呼吸、冥想等；寻求同事、朋友或专业心理咨询师的帮助。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心理调适方法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员工的工作压力与心理调适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1225" b="21225"/>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了解自己的情绪变化，学会识别情绪。</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通过情绪调节技巧，如积极思考、转移注意力等，保持情绪稳定。</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学会合理表达自己的情绪，与同事、客户保持良好的沟通。</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情绪的识别</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情绪的调节</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情绪的表达</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员工的情绪管理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https://d.book118.com/385302010111011041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2024-09-01T20:37:52.004</cp:lastPrinted>
  <dcterms:created xsi:type="dcterms:W3CDTF">2024-09-01T12:37:52Z</dcterms:created>
  <dcterms:modified xsi:type="dcterms:W3CDTF">2024-09-01T12:37:54Z</dcterms:modified>
</cp:coreProperties>
</file>