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B346-16C5-47EB-AF6B-EC158403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E9E51-2541-43D9-BEF5-55B57DFB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75A0D-D024-4259-890D-915AD2BC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AEE89-1709-45E0-AD8F-F50397D98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02751-9CCC-431D-8867-E5F4E31A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E1DA9-D680-4B4E-B6C9-46615B89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7E4F1-3D97-4584-8FB2-6BF3F4F7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CCEA8-63DC-4F69-B122-A1A34169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2E470-9F0A-4A53-98CD-78D07FF6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1F606-48C3-4186-B2EF-3435F51F9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449FC-0F7C-4137-8901-91ED9C85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03311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提升自信心与团队合作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团队合作的价值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自信心与团队合作的关联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自信心是一种积极的心理状态，表现为个人对自己能力和价值的肯定和信任。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包括自我认知、自我评价、自我接纳和自我调控等多个方面，是个人心理健康和成功的重要因素。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自信心强的人更容易接受挑战，勇于尝试新事物，从而在工作中表现出更高的效率和创造力。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增强抗压能力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自信心能够帮助个人在面对困难和压力时保持冷静和乐观，积极寻找解决问题的方法。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自信心强的人更愿意接受反馈和建议，不断完善自己，实现个人成长和进步。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自信心强的团队成员更容易相互信任和支持，形成紧密的合作关系，增强团队凝聚力。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自信心能够激发团队成员的创造力和创新精神，为团队带来更多的想法和解决方案。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自信心强的团队更能够积极应对挑战和压力，保持高昂的斗志和激情，从而取得更好的团队绩效。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自信心对团队的作用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团队合作的价值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644" r="226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团队合作的特点包括相互信任、共同目标、分工协作、有效沟通和相互支持。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团队合作是指一群人为了共同的目标而协同工作的过程。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团队合作对工作效率的提升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团队合作可以发挥各自的优势，提高工作效率。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通过分工协作，团队成员可以专注于自己的专业领域，从而提高工作效率和质量。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团队合作可以促进成员之间的交流和协作，避免重复工作和浪费资源。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团队合作可以激发成员的创新思维，产生更多的创意和想法。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通过集思广益和头脑风暴等方式，团队成员可以相互启发和借鉴，从而推动创新的发展。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团队合作可以促进成员之间的交流和合作，形成更加开放和包容的创新氛围。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团队合作对创新能力的促进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提升自信心的方法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了解自己的优点和不足，接受自己的不完美。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以乐观的态度面对自己的不足，相信自己有能力改进。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避免对自己的过度批评和负面评价。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停止自我贬低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正确认识自己，接纳自己的不足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小步快跑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将大目标分解为小目标，逐步完成，积累成就感。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设定具体、可衡量、可实现、相关性强和时限明确的目标。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挑战自己不熟悉或不敢尝试的领域，拓展自己的能力边界。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设定可实现的目标，逐步挑战自己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https://d.book118.com/385303311022011110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2024-09-15T05:43:52.649</cp:lastPrinted>
  <dcterms:created xsi:type="dcterms:W3CDTF">2024-09-14T21:43:52Z</dcterms:created>
  <dcterms:modified xsi:type="dcterms:W3CDTF">2024-09-14T21:43:54Z</dcterms:modified>
</cp:coreProperties>
</file>