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2F2FE-95E1-4303-A70F-4D321579C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64B25-DF17-4002-BFF7-A3AFE5945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5B9C6-2911-4D43-B8F6-3CBB1BEA4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24CAE-A80D-45D8-86F4-10B40422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868E4-80EC-4B6F-A025-8964F5906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CA556B-346A-4EA1-8BC6-7D0F3684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2D76F-20D2-41D8-962D-33CCD5B7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1C55C-A7EC-4A6D-ADA3-818411FB6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E911E-FE3D-49B6-94B2-379ED8D7A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AE3B2-73F9-4910-AC09-4877318A7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A8C2B-8E79-48C7-9D14-6AB64DE9D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10110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眼科技术护理概述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937" r="2093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19" r="29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眼科技术护理是指通过专业的护理技术，对眼部疾病患者进行诊断、治疗和康复的过程。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眼科技术护理具有高度的专业性和技术性，需要护理人员具备丰富的眼科知识和技能，能够熟练运用各种眼科护理技术和设备。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眼科技术护理的重要性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提高眼部疾病治疗效果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通过专业的眼科技术护理，能够有效地提高眼部疾病的治疗效果，促进患者的康复。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预防眼部疾病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眼科技术护理不仅关注疾病的治疗，还注重疾病的预防，通过科学的生活方式和眼部保健措施，降低眼部疾病的发生率。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眼部疾病往往影响患者的视力，进而影响其生活质量。通过有效的眼科技术护理，能够提高患者的生活质量，使其更好地融入社会。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眼科技术护理的发展历程可以追溯到古代，随着医学技术的不断进步，眼科技术护理也不断完善和更新。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随着科技的发展和医学模式的转变，眼科技术护理正朝着更加专业化和人性化的方向发展，如个性化护理、远程医疗等技术的应用，将为眼科技术护理带来更多的发展机遇。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眼科技术护理的历史与发展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眼科技术护理的核心技能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432" r="184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眼部检查技能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能够准确测量患者的远、近视力，判断视力是否正常，以及是否有视力障碍。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能够正确使用眼压计测量眼压，判断眼压是否正常，以及是否有青光眼等眼病。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能够使用裂隙灯检查眼前节，发现角膜、结膜、晶状体等组织的异常。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能够使用眼底镜观察视网膜、视神经等眼底组织的病变。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眼压测量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裂隙灯检查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眼底镜检查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眼部手术护理技能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能够协助医生进行眼部手术前的准备工作，如清洁消毒、麻醉等。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能够熟练配合医生进行手术操作，确保手术过程顺利进行。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能够进行术后护理工作，如换药、观察病情变化等。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能够及时发现和处理手术后的并发症。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流行病学调查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眼部疾病预防与控制技能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能够向患者传授眼部保健知识，提高患者的健康意识。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能够对患者的病情进行定期监测，及时发现病情变化。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能够根据不同眼部疾病的特点，指导患者采取相应的预防措施。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能够对眼部疾病的流行病学特征进行调查和分析，为预防和控制提供科学依据。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955" b="395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能够运用良好的沟通技巧，与患者建立良好的关系，提高患者的信任度和满意度。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教育内容设计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教育方式选择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能够根据患者的需求和眼部疾病的特点，设计有针对性的教育内容。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能够根据患者的实际情况，选择合适的教育方式，如口头讲解、图文并茂、示范操作等。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能够对教育效果进行评估和反馈，不断改进教育方法和内容。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眼科技术护理流程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确保护士对手术的目的、要求和预期结果有清晰的认识，以便更好地配合医生。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了解手术目的和要求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对患者进行全面的评估，包括病史、视力状况、眼部情况等，以便预测手术风险和制定护理计划。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向患者解释手术过程、注意事项和预期效果，减轻患者紧张情绪，提高手术成功率。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根据手术需要，准备相应的手术器械和用品，确保手术顺利进行。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准备手术器械和用品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https://d.book118.com/385310110130011123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2024-09-27T04:34:04.025</cp:lastPrinted>
  <dcterms:created xsi:type="dcterms:W3CDTF">2024-09-26T20:34:04Z</dcterms:created>
  <dcterms:modified xsi:type="dcterms:W3CDTF">2024-09-26T20:34:06Z</dcterms:modified>
</cp:coreProperties>
</file>