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BBEC6-C76B-48D3-A916-D687705E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CF910-F377-419C-8AD7-927CD272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D3B52-AEF1-4FC8-9554-62F468F2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B32BF-69EB-49F9-98F5-7DF0C8EA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D27FC-B1F4-4A65-AEA9-6F755EBCA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0E65A1-4161-4CB7-8D0C-2BDB9C7C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CFF4A-8E55-4E82-A10A-3A70C582E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CDEC7-9C5B-4823-B296-922BCB09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E88C4-F7FF-480B-84F7-DD564DC2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C0530-D746-4DE7-8033-A23C60277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4EF56-DB18-4435-A6A2-F86DDAF7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13330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感冒预防宣讲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感冒的成因与传播途径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感冒的症状与治疗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感冒预防措施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感冒预防误区与谣言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感冒预防与公共卫生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感冒的成因与传播途径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8" r="29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67" r="17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感冒主要是由病毒引起的，如流感病毒、鼻病毒等。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身体虚弱、免疫力低下时，容易感染病毒。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如气候变化、空气质量差等，影响呼吸道健康。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缺乏运动、睡眠不足、饮食不均衡等，降低抵抗力。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通过咳嗽、打喷嚏等方式，病毒随飞沫传播给他人。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病毒存在于患者接触过的物品表面，他人接触后易感染。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病毒在空气中长时间悬浮，吸入后感染。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保护自身健康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减轻症状与并发症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防止病毒传播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个人预防感冒的重要性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82" b="2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预防感冒有助于降低感染风险，保持身体健康。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有效预防可减少感冒症状的严重程度和持续时间。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降低感染率，保护家人和周围人群的健康。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减轻医疗机构压力，合理分配医疗资源。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感冒的症状与治疗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感冒时，体温可能会升高，出现发热症状。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喉咙发痒，咳嗽不止。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大量清水样鼻涕流出。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鼻子不通气，呼吸困难。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头部钝痛或剧烈头痛。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全身乏力，肌肉酸痛。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保证充足的睡眠时间，避免过度劳累。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多休息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保持充足的水分摄入，有助于排毒和降温。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使用解热镇痛药、抗组胺药等药物缓解症状。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采用中药汤剂、针灸等中医疗法进行治疗。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中医疗法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感冒容易引发肺炎，应尽早治疗感冒，预防并发症的发生。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感冒可能诱发心脑血管疾病，老年人、儿童、孕妇和身体虚弱的人需特别注意。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感冒可能引起耳部感染，如中耳炎等，应避免用力擤鼻涕。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耳部感染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感冒可能加重心脏疾病，如有心脏疾病史的人应及时就医。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心脏疾病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感冒的并发症及预防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感冒预防措施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https://d.book118.com/385313330003011110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2024-09-15T01:34:47.036</cp:lastPrinted>
  <dcterms:created xsi:type="dcterms:W3CDTF">2024-09-14T17:34:47Z</dcterms:created>
  <dcterms:modified xsi:type="dcterms:W3CDTF">2024-09-14T17:34:49Z</dcterms:modified>
</cp:coreProperties>
</file>